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51" r:id="rId5"/>
    <p:sldMasterId id="2147483732" r:id="rId6"/>
    <p:sldMasterId id="2147483697" r:id="rId7"/>
    <p:sldMasterId id="2147483685" r:id="rId8"/>
    <p:sldMasterId id="2147483783" r:id="rId9"/>
    <p:sldMasterId id="2147483801" r:id="rId10"/>
    <p:sldMasterId id="2147483819" r:id="rId11"/>
  </p:sldMasterIdLst>
  <p:notesMasterIdLst>
    <p:notesMasterId r:id="rId57"/>
  </p:notesMasterIdLst>
  <p:handoutMasterIdLst>
    <p:handoutMasterId r:id="rId58"/>
  </p:handoutMasterIdLst>
  <p:sldIdLst>
    <p:sldId id="326" r:id="rId12"/>
    <p:sldId id="361" r:id="rId13"/>
    <p:sldId id="345" r:id="rId14"/>
    <p:sldId id="349" r:id="rId15"/>
    <p:sldId id="350" r:id="rId16"/>
    <p:sldId id="351" r:id="rId17"/>
    <p:sldId id="353" r:id="rId18"/>
    <p:sldId id="294" r:id="rId19"/>
    <p:sldId id="296" r:id="rId20"/>
    <p:sldId id="301" r:id="rId21"/>
    <p:sldId id="303" r:id="rId22"/>
    <p:sldId id="408" r:id="rId23"/>
    <p:sldId id="359" r:id="rId24"/>
    <p:sldId id="449" r:id="rId25"/>
    <p:sldId id="376" r:id="rId26"/>
    <p:sldId id="464" r:id="rId27"/>
    <p:sldId id="465" r:id="rId28"/>
    <p:sldId id="342" r:id="rId29"/>
    <p:sldId id="466" r:id="rId30"/>
    <p:sldId id="448" r:id="rId31"/>
    <p:sldId id="468" r:id="rId32"/>
    <p:sldId id="426" r:id="rId33"/>
    <p:sldId id="273" r:id="rId34"/>
    <p:sldId id="471" r:id="rId35"/>
    <p:sldId id="364" r:id="rId36"/>
    <p:sldId id="472" r:id="rId37"/>
    <p:sldId id="309" r:id="rId38"/>
    <p:sldId id="310" r:id="rId39"/>
    <p:sldId id="638" r:id="rId40"/>
    <p:sldId id="640" r:id="rId41"/>
    <p:sldId id="641" r:id="rId42"/>
    <p:sldId id="644" r:id="rId43"/>
    <p:sldId id="645" r:id="rId44"/>
    <p:sldId id="639" r:id="rId45"/>
    <p:sldId id="642" r:id="rId46"/>
    <p:sldId id="647" r:id="rId47"/>
    <p:sldId id="648" r:id="rId48"/>
    <p:sldId id="649" r:id="rId49"/>
    <p:sldId id="651" r:id="rId50"/>
    <p:sldId id="650" r:id="rId51"/>
    <p:sldId id="652" r:id="rId52"/>
    <p:sldId id="527" r:id="rId53"/>
    <p:sldId id="494" r:id="rId54"/>
    <p:sldId id="496" r:id="rId55"/>
    <p:sldId id="333"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71F"/>
    <a:srgbClr val="008000"/>
    <a:srgbClr val="FF9900"/>
    <a:srgbClr val="E8FAFC"/>
    <a:srgbClr val="DAF7FA"/>
    <a:srgbClr val="F1FCFD"/>
    <a:srgbClr val="DDF8FB"/>
    <a:srgbClr val="EEF8F1"/>
    <a:srgbClr val="C9D84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736" autoAdjust="0"/>
    <p:restoredTop sz="76374" autoAdjust="0"/>
  </p:normalViewPr>
  <p:slideViewPr>
    <p:cSldViewPr snapToGrid="0">
      <p:cViewPr varScale="1">
        <p:scale>
          <a:sx n="90" d="100"/>
          <a:sy n="90" d="100"/>
        </p:scale>
        <p:origin x="90" y="696"/>
      </p:cViewPr>
      <p:guideLst/>
    </p:cSldViewPr>
  </p:slideViewPr>
  <p:outlineViewPr>
    <p:cViewPr>
      <p:scale>
        <a:sx n="33" d="100"/>
        <a:sy n="33" d="100"/>
      </p:scale>
      <p:origin x="0" y="-14440"/>
    </p:cViewPr>
  </p:outlineViewPr>
  <p:notesTextViewPr>
    <p:cViewPr>
      <p:scale>
        <a:sx n="125" d="100"/>
        <a:sy n="125" d="100"/>
      </p:scale>
      <p:origin x="0" y="0"/>
    </p:cViewPr>
  </p:notesTextViewPr>
  <p:sorterViewPr>
    <p:cViewPr varScale="1">
      <p:scale>
        <a:sx n="67" d="100"/>
        <a:sy n="67" d="100"/>
      </p:scale>
      <p:origin x="0" y="0"/>
    </p:cViewPr>
  </p:sorterViewPr>
  <p:notesViewPr>
    <p:cSldViewPr snapToGrid="0">
      <p:cViewPr varScale="1">
        <p:scale>
          <a:sx n="68" d="100"/>
          <a:sy n="68" d="100"/>
        </p:scale>
        <p:origin x="249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8" Type="http://schemas.openxmlformats.org/officeDocument/2006/relationships/slideMaster" Target="slideMasters/slideMaster5.xml"/><Relationship Id="rId51" Type="http://schemas.openxmlformats.org/officeDocument/2006/relationships/slide" Target="slides/slide40.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presProps" Target="presProp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notesMaster" Target="notesMasters/notesMaster1.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onlau,Rob" userId="c3935d3c-88fe-4cda-a7f0-4f1749a4be77" providerId="ADAL" clId="{B157FA30-A185-4271-AA84-08FDF67A8BF7}"/>
    <pc:docChg chg="modSld">
      <pc:chgData name="Schonlau,Rob" userId="c3935d3c-88fe-4cda-a7f0-4f1749a4be77" providerId="ADAL" clId="{B157FA30-A185-4271-AA84-08FDF67A8BF7}" dt="2025-12-26T19:11:47.016" v="22" actId="404"/>
      <pc:docMkLst>
        <pc:docMk/>
      </pc:docMkLst>
      <pc:sldChg chg="modSp mod">
        <pc:chgData name="Schonlau,Rob" userId="c3935d3c-88fe-4cda-a7f0-4f1749a4be77" providerId="ADAL" clId="{B157FA30-A185-4271-AA84-08FDF67A8BF7}" dt="2025-12-26T19:11:47.016" v="22" actId="404"/>
        <pc:sldMkLst>
          <pc:docMk/>
          <pc:sldMk cId="2486839026" sldId="361"/>
        </pc:sldMkLst>
        <pc:spChg chg="mod">
          <ac:chgData name="Schonlau,Rob" userId="c3935d3c-88fe-4cda-a7f0-4f1749a4be77" providerId="ADAL" clId="{B157FA30-A185-4271-AA84-08FDF67A8BF7}" dt="2025-12-26T19:11:47.016" v="22" actId="404"/>
          <ac:spMkLst>
            <pc:docMk/>
            <pc:sldMk cId="2486839026" sldId="361"/>
            <ac:spMk id="2" creationId="{01FECD69-EFEB-4311-9AA5-8E5277C4182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C323F0-E944-48A7-8DF9-D068E1DD4D05}" type="slidenum">
              <a:rPr lang="en-US" smtClean="0"/>
              <a:t>‹#›</a:t>
            </a:fld>
            <a:endParaRPr lang="en-US" dirty="0"/>
          </a:p>
        </p:txBody>
      </p:sp>
    </p:spTree>
    <p:extLst>
      <p:ext uri="{BB962C8B-B14F-4D97-AF65-F5344CB8AC3E}">
        <p14:creationId xmlns:p14="http://schemas.microsoft.com/office/powerpoint/2010/main" val="284695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51ABD-E8D2-49DC-A41D-1DA9D0CC7FFA}" type="datetimeFigureOut">
              <a:rPr lang="en-US" smtClean="0"/>
              <a:t>5/1/2026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F96891-9466-41EF-96F0-B1BB8064CC84}" type="slidenum">
              <a:rPr lang="en-US" smtClean="0"/>
              <a:t>‹#›</a:t>
            </a:fld>
            <a:endParaRPr lang="en-US" dirty="0"/>
          </a:p>
        </p:txBody>
      </p:sp>
    </p:spTree>
    <p:extLst>
      <p:ext uri="{BB962C8B-B14F-4D97-AF65-F5344CB8AC3E}">
        <p14:creationId xmlns:p14="http://schemas.microsoft.com/office/powerpoint/2010/main" val="3320252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tockcharts.com/freecharts/yieldcurve.php"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96891-9466-41EF-96F0-B1BB8064CC84}" type="slidenum">
              <a:rPr lang="en-US" smtClean="0"/>
              <a:t>2</a:t>
            </a:fld>
            <a:endParaRPr lang="en-US" dirty="0"/>
          </a:p>
        </p:txBody>
      </p:sp>
    </p:spTree>
    <p:extLst>
      <p:ext uri="{BB962C8B-B14F-4D97-AF65-F5344CB8AC3E}">
        <p14:creationId xmlns:p14="http://schemas.microsoft.com/office/powerpoint/2010/main" val="1960449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textbook the Chapter 4 appendix talks about using the TVM functions on different types of calculators.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AC58DD5-BF95-40F0-9804-88ED0C58488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88737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11A1D8-B6BB-4DFC-A4F4-72C66A0909F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082691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AC58DD5-BF95-40F0-9804-88ED0C58488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897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11A1D8-B6BB-4DFC-A4F4-72C66A0909F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642014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8E5320-9C56-4B1E-A59A-218813DCDE80}"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32736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48507">
              <a:defRPr/>
            </a:pPr>
            <a:r>
              <a:rPr lang="en-US" dirty="0"/>
              <a:t>This means that if interest is compounded monthly then</a:t>
            </a:r>
            <a:r>
              <a:rPr lang="en-US" baseline="0" dirty="0"/>
              <a:t> the exponent would be 12.  If the interest is compounded semi annually the exponent would be 2.</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AC58DD5-BF95-40F0-9804-88ED0C58488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89705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11A1D8-B6BB-4DFC-A4F4-72C66A0909F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042998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None/>
            </a:pPr>
            <a:endParaRPr lang="en-US" sz="200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5F96891-9466-41EF-96F0-B1BB8064CC84}"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2622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4BB25E-0A72-4F8C-A0B6-623AAE252F5E}"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04650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In the</a:t>
            </a:r>
            <a:r>
              <a:rPr lang="en-US" sz="1200" baseline="0" dirty="0"/>
              <a:t> last year Arby’s acquired Buffalo Wild Wings for ~ 2.4B.  They paid for this in part with a CCC+ debt issue for around 495 million.</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4BB25E-0A72-4F8C-A0B6-623AAE252F5E}"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0277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11A1D8-B6BB-4DFC-A4F4-72C66A0909F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371755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11A1D8-B6BB-4DFC-A4F4-72C66A0909F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390995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upper equation is without the project.  The lower equation is with the project.</a:t>
            </a:r>
          </a:p>
          <a:p>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NPV </a:t>
            </a:r>
            <a:r>
              <a:rPr lang="en-US" altLang="en-US" sz="1200" dirty="0"/>
              <a:t>summarizes in dollars the possible contribution of an investment to firm value –and hence to shareholder’s wealth.</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AC58DD5-BF95-40F0-9804-88ED0C584887}"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711353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that the “cost of capital” is not the same as the IRR.  In this example the IRR is 19.44%.</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AC58DD5-BF95-40F0-9804-88ED0C584887}"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794977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t>Determining the IRR is like solving for the yield to maturity or the return on investment.</a:t>
            </a:r>
          </a:p>
          <a:p>
            <a:endParaRPr lang="en-US" altLang="en-US" sz="1200" dirty="0"/>
          </a:p>
          <a:p>
            <a:r>
              <a:rPr lang="en-US" altLang="en-US" sz="1200" dirty="0"/>
              <a:t>The internal rate of return depends only on the characteristics of the cash flows.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AC58DD5-BF95-40F0-9804-88ED0C584887}"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665184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DF9AD4-B1B5-4A4E-ACDD-FD8FAAC5329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618892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altLang="en-US" sz="1200" b="1" dirty="0"/>
              <a:t>When identifying incremental cash flows always ask the "with vs. without“ question!</a:t>
            </a:r>
          </a:p>
          <a:p>
            <a:pPr>
              <a:buFont typeface="Wingdings" panose="05000000000000000000" pitchFamily="2" charset="2"/>
              <a:buNone/>
            </a:pPr>
            <a:r>
              <a:rPr lang="en-US" altLang="en-US" sz="1200" b="1" dirty="0"/>
              <a:t>i.e. “With the project the revenues and costs would be … without the project the revenues and costs would be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75DB3AE-3095-42ED-AB8F-CF085BCB2880}"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26606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11A1D8-B6BB-4DFC-A4F4-72C66A0909F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6870966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http://www.nasdaq.com/markets/ipos/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2703F6F-80DD-4E12-9B2E-F34418DC001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310604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BF78A6-6942-440F-9655-1DC0E3C5C1FC}"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79502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a:t>
            </a:r>
            <a:r>
              <a:rPr lang="en-US" altLang="en-US" sz="1200" dirty="0">
                <a:ea typeface="ヒラギノ角ゴ Pro W3" pitchFamily="-65" charset="-128"/>
              </a:rPr>
              <a:t>Partners can avoid liquidation if the partnership agreement provides for alternatives such as a buyout of a deceased or withdrawn partner</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73D6722-9B4D-4E29-B226-C325925A8118}"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56297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CPI measures price change from the perspective of the consumer.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PPI measures price change from the perspective of the seller.</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DF9AD4-B1B5-4A4E-ACDD-FD8FAAC53299}"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30871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DF9AD4-B1B5-4A4E-ACDD-FD8FAAC53299}"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06455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see the yield curve across time: </a:t>
            </a:r>
            <a:r>
              <a:rPr lang="en-US" dirty="0">
                <a:hlinkClick r:id="rId3"/>
              </a:rPr>
              <a:t>https://stockcharts.com/freecharts/yieldcurve.php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DF9AD4-B1B5-4A4E-ACDD-FD8FAAC53299}"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93622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One-year and 10-year U.S. Treasury rates are plotted, with the spread between them shaded in green if the shape of the yield curve is increasing (the one-year rate is below the 10-year rate) and in red if the yield curve is inverted (the one-year rate exceeds the 10-year rate). Gray bars show the dates of U.S. recessions as determined by the National Bureau of Economic Research. Note that inverted yield curves tend to precede recessions as determined by the National Bureau of Economic Research. In recessions, interest rates tend to fall, with short-term rates dropping further. As a result, the yield curve tends to be steep coming out of a recession.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DF9AD4-B1B5-4A4E-ACDD-FD8FAAC53299}"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3318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11A1D8-B6BB-4DFC-A4F4-72C66A0909F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13787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200" dirty="0"/>
              <a:t>Note:  These formulas are used when you have a </a:t>
            </a:r>
            <a:r>
              <a:rPr lang="en-US" altLang="en-US" sz="1200" u="sng" dirty="0"/>
              <a:t>single</a:t>
            </a:r>
            <a:r>
              <a:rPr lang="en-US" altLang="en-US" sz="1200" dirty="0"/>
              <a:t> cash flow to move through time as opposed to a stream of cash flows.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AC58DD5-BF95-40F0-9804-88ED0C58488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78107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een Bar - Blank">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46043" y="1305295"/>
            <a:ext cx="10883348" cy="4383156"/>
          </a:xfrm>
          <a:prstGeom prst="rect">
            <a:avLst/>
          </a:prstGeom>
        </p:spPr>
        <p:txBody>
          <a:bodyPr/>
          <a:lstStyle>
            <a:lvl1pPr>
              <a:defRPr sz="2400"/>
            </a:lvl1pPr>
          </a:lstStyle>
          <a:p>
            <a:pPr lvl="0"/>
            <a:r>
              <a:rPr lang="en-US" dirty="0"/>
              <a:t>Click to edit Master text styles</a:t>
            </a:r>
          </a:p>
          <a:p>
            <a:pPr lvl="1"/>
            <a:r>
              <a:rPr lang="en-US" dirty="0"/>
              <a:t>Second level</a:t>
            </a:r>
          </a:p>
          <a:p>
            <a:pPr lvl="2"/>
            <a:r>
              <a:rPr lang="en-US" dirty="0"/>
              <a:t>Third level</a:t>
            </a:r>
          </a:p>
        </p:txBody>
      </p:sp>
      <p:sp>
        <p:nvSpPr>
          <p:cNvPr id="12" name="Text Placeholder 11"/>
          <p:cNvSpPr>
            <a:spLocks noGrp="1"/>
          </p:cNvSpPr>
          <p:nvPr>
            <p:ph type="body" sz="quarter" idx="13" hasCustomPrompt="1"/>
          </p:nvPr>
        </p:nvSpPr>
        <p:spPr>
          <a:xfrm>
            <a:off x="-20950" y="0"/>
            <a:ext cx="12221496" cy="849463"/>
          </a:xfrm>
          <a:prstGeom prst="rect">
            <a:avLst/>
          </a:prstGeom>
          <a:solidFill>
            <a:schemeClr val="tx2"/>
          </a:solidFill>
        </p:spPr>
        <p:txBody>
          <a:bodyPr wrap="square" lIns="228600" tIns="228600" rIns="228600" bIns="228600" anchor="b">
            <a:spAutoFit/>
          </a:bodyPr>
          <a:lstStyle>
            <a:lvl1pPr marL="114300" indent="0">
              <a:buNone/>
              <a:defRPr sz="2800">
                <a:solidFill>
                  <a:schemeClr val="bg1"/>
                </a:solidFill>
                <a:latin typeface="+mj-lt"/>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Title</a:t>
            </a:r>
          </a:p>
        </p:txBody>
      </p:sp>
      <p:sp>
        <p:nvSpPr>
          <p:cNvPr id="2" name="Slide Number Placeholder 1">
            <a:extLst>
              <a:ext uri="{FF2B5EF4-FFF2-40B4-BE49-F238E27FC236}">
                <a16:creationId xmlns:a16="http://schemas.microsoft.com/office/drawing/2014/main" id="{7EB2EBC0-034B-4D6E-9F30-F248064CB999}"/>
              </a:ext>
            </a:extLst>
          </p:cNvPr>
          <p:cNvSpPr>
            <a:spLocks noGrp="1"/>
          </p:cNvSpPr>
          <p:nvPr>
            <p:ph type="sldNum" sz="quarter" idx="15"/>
          </p:nvPr>
        </p:nvSpPr>
        <p:spPr>
          <a:xfrm>
            <a:off x="5628136" y="6324600"/>
            <a:ext cx="468696" cy="347739"/>
          </a:xfrm>
        </p:spPr>
        <p:txBody>
          <a:bodyPr/>
          <a:lstStyle/>
          <a:p>
            <a:fld id="{BFEE8A3B-91D4-480B-8F57-F565765E4202}" type="slidenum">
              <a:rPr lang="en-US" smtClean="0"/>
              <a:pPr/>
              <a:t>‹#›</a:t>
            </a:fld>
            <a:endParaRPr lang="en-US" dirty="0"/>
          </a:p>
        </p:txBody>
      </p:sp>
    </p:spTree>
    <p:extLst>
      <p:ext uri="{BB962C8B-B14F-4D97-AF65-F5344CB8AC3E}">
        <p14:creationId xmlns:p14="http://schemas.microsoft.com/office/powerpoint/2010/main" val="588388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een Bar - Image Left">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5679916" y="1560444"/>
            <a:ext cx="5824426" cy="4383156"/>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Picture Placeholder 4" descr="Image Placeholder">
            <a:extLst>
              <a:ext uri="{FF2B5EF4-FFF2-40B4-BE49-F238E27FC236}">
                <a16:creationId xmlns:a16="http://schemas.microsoft.com/office/drawing/2014/main" id="{01004D5A-A600-5040-B56F-ABEB3B2120E4}"/>
              </a:ext>
            </a:extLst>
          </p:cNvPr>
          <p:cNvSpPr>
            <a:spLocks noGrp="1"/>
          </p:cNvSpPr>
          <p:nvPr>
            <p:ph type="pic" sz="quarter" idx="15"/>
          </p:nvPr>
        </p:nvSpPr>
        <p:spPr>
          <a:xfrm>
            <a:off x="-17418" y="940599"/>
            <a:ext cx="4999844" cy="5926110"/>
          </a:xfrm>
          <a:prstGeom prst="rect">
            <a:avLst/>
          </a:prstGeom>
          <a:pattFill prst="pct80">
            <a:fgClr>
              <a:schemeClr val="accent5">
                <a:lumMod val="60000"/>
                <a:lumOff val="40000"/>
              </a:schemeClr>
            </a:fgClr>
            <a:bgClr>
              <a:schemeClr val="bg1"/>
            </a:bgClr>
          </a:pattFill>
        </p:spPr>
        <p:txBody>
          <a:bodyPr/>
          <a:lstStyle>
            <a:lvl1pPr marL="0" indent="0">
              <a:buNone/>
              <a:defRPr/>
            </a:lvl1pPr>
          </a:lstStyle>
          <a:p>
            <a:r>
              <a:rPr lang="en-US"/>
              <a:t>Click icon to add picture</a:t>
            </a:r>
            <a:endParaRPr lang="en-US" dirty="0"/>
          </a:p>
        </p:txBody>
      </p:sp>
      <p:sp>
        <p:nvSpPr>
          <p:cNvPr id="12" name="Text Placeholder 11"/>
          <p:cNvSpPr>
            <a:spLocks noGrp="1"/>
          </p:cNvSpPr>
          <p:nvPr>
            <p:ph type="body" sz="quarter" idx="13" hasCustomPrompt="1"/>
          </p:nvPr>
        </p:nvSpPr>
        <p:spPr>
          <a:xfrm>
            <a:off x="-19664" y="-19664"/>
            <a:ext cx="12221496" cy="960263"/>
          </a:xfrm>
          <a:prstGeom prst="rect">
            <a:avLst/>
          </a:prstGeom>
          <a:solidFill>
            <a:schemeClr val="tx2"/>
          </a:solidFill>
        </p:spPr>
        <p:txBody>
          <a:bodyPr wrap="square" lIns="228600" tIns="228600" rIns="228600" bIns="228600">
            <a:spAutoFit/>
          </a:bodyPr>
          <a:lstStyle>
            <a:lvl1pPr marL="0" indent="0">
              <a:buNone/>
              <a:defRPr sz="3600">
                <a:solidFill>
                  <a:schemeClr val="bg1"/>
                </a:solidFill>
                <a:latin typeface="+mj-lt"/>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Title</a:t>
            </a:r>
          </a:p>
        </p:txBody>
      </p:sp>
    </p:spTree>
    <p:extLst>
      <p:ext uri="{BB962C8B-B14F-4D97-AF65-F5344CB8AC3E}">
        <p14:creationId xmlns:p14="http://schemas.microsoft.com/office/powerpoint/2010/main" val="2378912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een Bar - 3 Image">
    <p:spTree>
      <p:nvGrpSpPr>
        <p:cNvPr id="1" name=""/>
        <p:cNvGrpSpPr/>
        <p:nvPr/>
      </p:nvGrpSpPr>
      <p:grpSpPr>
        <a:xfrm>
          <a:off x="0" y="0"/>
          <a:ext cx="0" cy="0"/>
          <a:chOff x="0" y="0"/>
          <a:chExt cx="0" cy="0"/>
        </a:xfrm>
      </p:grpSpPr>
      <p:sp>
        <p:nvSpPr>
          <p:cNvPr id="20" name="Text Placeholder 13">
            <a:extLst>
              <a:ext uri="{FF2B5EF4-FFF2-40B4-BE49-F238E27FC236}">
                <a16:creationId xmlns:a16="http://schemas.microsoft.com/office/drawing/2014/main" id="{4CA83F9F-5DA8-4306-94DA-08C4F36F81C2}"/>
              </a:ext>
            </a:extLst>
          </p:cNvPr>
          <p:cNvSpPr>
            <a:spLocks noGrp="1"/>
          </p:cNvSpPr>
          <p:nvPr>
            <p:ph type="body" sz="quarter" idx="23" hasCustomPrompt="1"/>
          </p:nvPr>
        </p:nvSpPr>
        <p:spPr>
          <a:xfrm>
            <a:off x="8642793" y="5222148"/>
            <a:ext cx="2695575" cy="380619"/>
          </a:xfrm>
          <a:prstGeom prst="rect">
            <a:avLst/>
          </a:prstGeom>
        </p:spPr>
        <p:txBody>
          <a:bodyPr lIns="0" rIns="0">
            <a:noAutofit/>
          </a:bodyPr>
          <a:lstStyle>
            <a:lvl1pPr marL="0" indent="0">
              <a:buNone/>
              <a:defRPr sz="1400">
                <a:solidFill>
                  <a:schemeClr val="tx1"/>
                </a:solidFill>
              </a:defRPr>
            </a:lvl1pPr>
          </a:lstStyle>
          <a:p>
            <a:r>
              <a:rPr lang="en-US" dirty="0"/>
              <a:t>Title</a:t>
            </a:r>
          </a:p>
        </p:txBody>
      </p:sp>
      <p:sp>
        <p:nvSpPr>
          <p:cNvPr id="19" name="Text Placeholder 13">
            <a:extLst>
              <a:ext uri="{FF2B5EF4-FFF2-40B4-BE49-F238E27FC236}">
                <a16:creationId xmlns:a16="http://schemas.microsoft.com/office/drawing/2014/main" id="{63A60AA7-F022-4D6B-9283-249BB0CDD605}"/>
              </a:ext>
            </a:extLst>
          </p:cNvPr>
          <p:cNvSpPr>
            <a:spLocks noGrp="1"/>
          </p:cNvSpPr>
          <p:nvPr>
            <p:ph type="body" sz="quarter" idx="22" hasCustomPrompt="1"/>
          </p:nvPr>
        </p:nvSpPr>
        <p:spPr>
          <a:xfrm>
            <a:off x="8642793" y="4824111"/>
            <a:ext cx="2695575" cy="380619"/>
          </a:xfrm>
          <a:prstGeom prst="rect">
            <a:avLst/>
          </a:prstGeom>
        </p:spPr>
        <p:txBody>
          <a:bodyPr lIns="0" rIns="0">
            <a:noAutofit/>
          </a:bodyPr>
          <a:lstStyle>
            <a:lvl1pPr marL="0" indent="0">
              <a:buNone/>
              <a:defRPr sz="1800" b="1">
                <a:solidFill>
                  <a:schemeClr val="tx2"/>
                </a:solidFill>
              </a:defRPr>
            </a:lvl1pPr>
          </a:lstStyle>
          <a:p>
            <a:r>
              <a:rPr lang="en-US" dirty="0"/>
              <a:t>Name</a:t>
            </a:r>
          </a:p>
        </p:txBody>
      </p:sp>
      <p:sp>
        <p:nvSpPr>
          <p:cNvPr id="10" name="Picture Placeholder 4" descr="Image Placeholder">
            <a:extLst>
              <a:ext uri="{FF2B5EF4-FFF2-40B4-BE49-F238E27FC236}">
                <a16:creationId xmlns:a16="http://schemas.microsoft.com/office/drawing/2014/main" id="{28D71A10-F63A-44DE-831F-945E3FFF763B}"/>
              </a:ext>
            </a:extLst>
          </p:cNvPr>
          <p:cNvSpPr>
            <a:spLocks noGrp="1"/>
          </p:cNvSpPr>
          <p:nvPr>
            <p:ph type="pic" sz="quarter" idx="17"/>
          </p:nvPr>
        </p:nvSpPr>
        <p:spPr>
          <a:xfrm>
            <a:off x="8644255" y="1720025"/>
            <a:ext cx="2694113" cy="3080956"/>
          </a:xfrm>
          <a:prstGeom prst="rect">
            <a:avLst/>
          </a:prstGeom>
          <a:pattFill prst="pct80">
            <a:fgClr>
              <a:schemeClr val="accent5">
                <a:lumMod val="60000"/>
                <a:lumOff val="40000"/>
              </a:schemeClr>
            </a:fgClr>
            <a:bgClr>
              <a:schemeClr val="bg1"/>
            </a:bgClr>
          </a:pattFill>
        </p:spPr>
        <p:txBody>
          <a:bodyPr/>
          <a:lstStyle>
            <a:lvl1pPr marL="0" indent="0">
              <a:buNone/>
              <a:defRPr/>
            </a:lvl1pPr>
          </a:lstStyle>
          <a:p>
            <a:r>
              <a:rPr lang="en-US"/>
              <a:t>Click icon to add picture</a:t>
            </a:r>
            <a:endParaRPr lang="en-US" dirty="0"/>
          </a:p>
        </p:txBody>
      </p:sp>
      <p:sp>
        <p:nvSpPr>
          <p:cNvPr id="16" name="Text Placeholder 13">
            <a:extLst>
              <a:ext uri="{FF2B5EF4-FFF2-40B4-BE49-F238E27FC236}">
                <a16:creationId xmlns:a16="http://schemas.microsoft.com/office/drawing/2014/main" id="{928702B4-D94E-48DC-8EF2-D5753C264B4E}"/>
              </a:ext>
            </a:extLst>
          </p:cNvPr>
          <p:cNvSpPr>
            <a:spLocks noGrp="1"/>
          </p:cNvSpPr>
          <p:nvPr>
            <p:ph type="body" sz="quarter" idx="19" hasCustomPrompt="1"/>
          </p:nvPr>
        </p:nvSpPr>
        <p:spPr>
          <a:xfrm>
            <a:off x="4748210" y="5222148"/>
            <a:ext cx="2695575" cy="380619"/>
          </a:xfrm>
          <a:prstGeom prst="rect">
            <a:avLst/>
          </a:prstGeom>
        </p:spPr>
        <p:txBody>
          <a:bodyPr lIns="0" rIns="0">
            <a:noAutofit/>
          </a:bodyPr>
          <a:lstStyle>
            <a:lvl1pPr marL="0" indent="0">
              <a:buNone/>
              <a:defRPr sz="1400">
                <a:solidFill>
                  <a:schemeClr val="tx1"/>
                </a:solidFill>
              </a:defRPr>
            </a:lvl1pPr>
          </a:lstStyle>
          <a:p>
            <a:r>
              <a:rPr lang="en-US" dirty="0"/>
              <a:t>Title</a:t>
            </a:r>
          </a:p>
        </p:txBody>
      </p:sp>
      <p:sp>
        <p:nvSpPr>
          <p:cNvPr id="14" name="Text Placeholder 13">
            <a:extLst>
              <a:ext uri="{FF2B5EF4-FFF2-40B4-BE49-F238E27FC236}">
                <a16:creationId xmlns:a16="http://schemas.microsoft.com/office/drawing/2014/main" id="{93743A3C-766D-473A-9E97-2979574F8276}"/>
              </a:ext>
            </a:extLst>
          </p:cNvPr>
          <p:cNvSpPr>
            <a:spLocks noGrp="1"/>
          </p:cNvSpPr>
          <p:nvPr>
            <p:ph type="body" sz="quarter" idx="18" hasCustomPrompt="1"/>
          </p:nvPr>
        </p:nvSpPr>
        <p:spPr>
          <a:xfrm>
            <a:off x="4748210" y="4824111"/>
            <a:ext cx="2695575" cy="380619"/>
          </a:xfrm>
          <a:prstGeom prst="rect">
            <a:avLst/>
          </a:prstGeom>
        </p:spPr>
        <p:txBody>
          <a:bodyPr lIns="0" rIns="0">
            <a:noAutofit/>
          </a:bodyPr>
          <a:lstStyle>
            <a:lvl1pPr marL="0" indent="0">
              <a:buNone/>
              <a:defRPr sz="1800" b="1">
                <a:solidFill>
                  <a:schemeClr val="tx2"/>
                </a:solidFill>
              </a:defRPr>
            </a:lvl1pPr>
          </a:lstStyle>
          <a:p>
            <a:r>
              <a:rPr lang="en-US" dirty="0"/>
              <a:t>Name</a:t>
            </a:r>
          </a:p>
        </p:txBody>
      </p:sp>
      <p:sp>
        <p:nvSpPr>
          <p:cNvPr id="6" name="Picture Placeholder 4" descr="Image Placeholder">
            <a:extLst>
              <a:ext uri="{FF2B5EF4-FFF2-40B4-BE49-F238E27FC236}">
                <a16:creationId xmlns:a16="http://schemas.microsoft.com/office/drawing/2014/main" id="{AA37FA5F-1713-4BB8-83D5-AC3A58DAE819}"/>
              </a:ext>
            </a:extLst>
          </p:cNvPr>
          <p:cNvSpPr>
            <a:spLocks noGrp="1"/>
          </p:cNvSpPr>
          <p:nvPr>
            <p:ph type="pic" sz="quarter" idx="15"/>
          </p:nvPr>
        </p:nvSpPr>
        <p:spPr>
          <a:xfrm>
            <a:off x="4748942" y="1720025"/>
            <a:ext cx="2694113" cy="3080956"/>
          </a:xfrm>
          <a:prstGeom prst="rect">
            <a:avLst/>
          </a:prstGeom>
          <a:pattFill prst="pct80">
            <a:fgClr>
              <a:schemeClr val="accent5">
                <a:lumMod val="60000"/>
                <a:lumOff val="40000"/>
              </a:schemeClr>
            </a:fgClr>
            <a:bgClr>
              <a:schemeClr val="bg1"/>
            </a:bgClr>
          </a:pattFill>
        </p:spPr>
        <p:txBody>
          <a:bodyPr/>
          <a:lstStyle>
            <a:lvl1pPr marL="0" indent="0">
              <a:buNone/>
              <a:defRPr/>
            </a:lvl1pPr>
          </a:lstStyle>
          <a:p>
            <a:r>
              <a:rPr lang="en-US"/>
              <a:t>Click icon to add picture</a:t>
            </a:r>
            <a:endParaRPr lang="en-US" dirty="0"/>
          </a:p>
        </p:txBody>
      </p:sp>
      <p:sp>
        <p:nvSpPr>
          <p:cNvPr id="18" name="Text Placeholder 13">
            <a:extLst>
              <a:ext uri="{FF2B5EF4-FFF2-40B4-BE49-F238E27FC236}">
                <a16:creationId xmlns:a16="http://schemas.microsoft.com/office/drawing/2014/main" id="{8D3B9DFC-4257-459A-AC86-1B2B4FBE69CC}"/>
              </a:ext>
            </a:extLst>
          </p:cNvPr>
          <p:cNvSpPr>
            <a:spLocks noGrp="1"/>
          </p:cNvSpPr>
          <p:nvPr>
            <p:ph type="body" sz="quarter" idx="21" hasCustomPrompt="1"/>
          </p:nvPr>
        </p:nvSpPr>
        <p:spPr>
          <a:xfrm>
            <a:off x="852170" y="5222148"/>
            <a:ext cx="2695575" cy="380619"/>
          </a:xfrm>
          <a:prstGeom prst="rect">
            <a:avLst/>
          </a:prstGeom>
        </p:spPr>
        <p:txBody>
          <a:bodyPr lIns="0" rIns="0">
            <a:noAutofit/>
          </a:bodyPr>
          <a:lstStyle>
            <a:lvl1pPr marL="0" indent="0">
              <a:buNone/>
              <a:defRPr sz="1400">
                <a:solidFill>
                  <a:schemeClr val="tx1"/>
                </a:solidFill>
              </a:defRPr>
            </a:lvl1pPr>
          </a:lstStyle>
          <a:p>
            <a:r>
              <a:rPr lang="en-US" dirty="0"/>
              <a:t>Title</a:t>
            </a:r>
          </a:p>
        </p:txBody>
      </p:sp>
      <p:sp>
        <p:nvSpPr>
          <p:cNvPr id="17" name="Text Placeholder 13">
            <a:extLst>
              <a:ext uri="{FF2B5EF4-FFF2-40B4-BE49-F238E27FC236}">
                <a16:creationId xmlns:a16="http://schemas.microsoft.com/office/drawing/2014/main" id="{EE7C3020-B7FD-42E0-809B-47786FBDBA25}"/>
              </a:ext>
            </a:extLst>
          </p:cNvPr>
          <p:cNvSpPr>
            <a:spLocks noGrp="1"/>
          </p:cNvSpPr>
          <p:nvPr>
            <p:ph type="body" sz="quarter" idx="20" hasCustomPrompt="1"/>
          </p:nvPr>
        </p:nvSpPr>
        <p:spPr>
          <a:xfrm>
            <a:off x="852170" y="4824111"/>
            <a:ext cx="2695575" cy="380619"/>
          </a:xfrm>
          <a:prstGeom prst="rect">
            <a:avLst/>
          </a:prstGeom>
        </p:spPr>
        <p:txBody>
          <a:bodyPr lIns="0" rIns="0">
            <a:noAutofit/>
          </a:bodyPr>
          <a:lstStyle>
            <a:lvl1pPr marL="0" indent="0">
              <a:buNone/>
              <a:defRPr sz="1800" b="1">
                <a:solidFill>
                  <a:schemeClr val="tx2"/>
                </a:solidFill>
              </a:defRPr>
            </a:lvl1pPr>
          </a:lstStyle>
          <a:p>
            <a:r>
              <a:rPr lang="en-US" dirty="0"/>
              <a:t>Name</a:t>
            </a:r>
          </a:p>
        </p:txBody>
      </p:sp>
      <p:sp>
        <p:nvSpPr>
          <p:cNvPr id="9" name="Picture Placeholder 4" descr="Image Placeholder">
            <a:extLst>
              <a:ext uri="{FF2B5EF4-FFF2-40B4-BE49-F238E27FC236}">
                <a16:creationId xmlns:a16="http://schemas.microsoft.com/office/drawing/2014/main" id="{D8BEE98C-7BF2-4CAB-85D0-D8D9EAB08D29}"/>
              </a:ext>
            </a:extLst>
          </p:cNvPr>
          <p:cNvSpPr>
            <a:spLocks noGrp="1"/>
          </p:cNvSpPr>
          <p:nvPr>
            <p:ph type="pic" sz="quarter" idx="16"/>
          </p:nvPr>
        </p:nvSpPr>
        <p:spPr>
          <a:xfrm>
            <a:off x="853632" y="1720025"/>
            <a:ext cx="2694113" cy="3080956"/>
          </a:xfrm>
          <a:prstGeom prst="rect">
            <a:avLst/>
          </a:prstGeom>
          <a:pattFill prst="pct80">
            <a:fgClr>
              <a:schemeClr val="accent5">
                <a:lumMod val="60000"/>
                <a:lumOff val="40000"/>
              </a:schemeClr>
            </a:fgClr>
            <a:bgClr>
              <a:schemeClr val="bg1"/>
            </a:bgClr>
          </a:pattFill>
        </p:spPr>
        <p:txBody>
          <a:bodyPr/>
          <a:lstStyle>
            <a:lvl1pPr marL="0" indent="0">
              <a:buNone/>
              <a:defRPr/>
            </a:lvl1pPr>
          </a:lstStyle>
          <a:p>
            <a:r>
              <a:rPr lang="en-US"/>
              <a:t>Click icon to add picture</a:t>
            </a:r>
            <a:endParaRPr lang="en-US" dirty="0"/>
          </a:p>
        </p:txBody>
      </p:sp>
      <p:sp>
        <p:nvSpPr>
          <p:cNvPr id="12" name="Text Placeholder 11">
            <a:extLst>
              <a:ext uri="{FF2B5EF4-FFF2-40B4-BE49-F238E27FC236}">
                <a16:creationId xmlns:a16="http://schemas.microsoft.com/office/drawing/2014/main" id="{24C95F65-8E02-6D4E-9EA6-740415749DF6}"/>
              </a:ext>
            </a:extLst>
          </p:cNvPr>
          <p:cNvSpPr>
            <a:spLocks noGrp="1"/>
          </p:cNvSpPr>
          <p:nvPr>
            <p:ph type="body" sz="quarter" idx="13" hasCustomPrompt="1"/>
          </p:nvPr>
        </p:nvSpPr>
        <p:spPr>
          <a:xfrm>
            <a:off x="-19664" y="-19664"/>
            <a:ext cx="12221496" cy="960263"/>
          </a:xfrm>
          <a:prstGeom prst="rect">
            <a:avLst/>
          </a:prstGeom>
          <a:solidFill>
            <a:schemeClr val="tx2"/>
          </a:solidFill>
        </p:spPr>
        <p:txBody>
          <a:bodyPr wrap="square" lIns="228600" tIns="228600" rIns="228600" bIns="228600">
            <a:spAutoFit/>
          </a:bodyPr>
          <a:lstStyle>
            <a:lvl1pPr marL="0" indent="0">
              <a:buNone/>
              <a:defRPr sz="3600">
                <a:solidFill>
                  <a:schemeClr val="bg1"/>
                </a:solidFill>
                <a:latin typeface="+mj-lt"/>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Title</a:t>
            </a:r>
          </a:p>
        </p:txBody>
      </p:sp>
    </p:spTree>
    <p:extLst>
      <p:ext uri="{BB962C8B-B14F-4D97-AF65-F5344CB8AC3E}">
        <p14:creationId xmlns:p14="http://schemas.microsoft.com/office/powerpoint/2010/main" val="4276074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een Bar - 6 Image">
    <p:spTree>
      <p:nvGrpSpPr>
        <p:cNvPr id="1" name=""/>
        <p:cNvGrpSpPr/>
        <p:nvPr/>
      </p:nvGrpSpPr>
      <p:grpSpPr>
        <a:xfrm>
          <a:off x="0" y="0"/>
          <a:ext cx="0" cy="0"/>
          <a:chOff x="0" y="0"/>
          <a:chExt cx="0" cy="0"/>
        </a:xfrm>
      </p:grpSpPr>
      <p:sp>
        <p:nvSpPr>
          <p:cNvPr id="43" name="Text Placeholder 13">
            <a:extLst>
              <a:ext uri="{FF2B5EF4-FFF2-40B4-BE49-F238E27FC236}">
                <a16:creationId xmlns:a16="http://schemas.microsoft.com/office/drawing/2014/main" id="{4C8E1AD6-2B74-42FC-BDA2-514B6241C997}"/>
              </a:ext>
            </a:extLst>
          </p:cNvPr>
          <p:cNvSpPr>
            <a:spLocks noGrp="1"/>
          </p:cNvSpPr>
          <p:nvPr>
            <p:ph type="body" sz="quarter" idx="36" hasCustomPrompt="1"/>
          </p:nvPr>
        </p:nvSpPr>
        <p:spPr>
          <a:xfrm>
            <a:off x="9137892" y="5853800"/>
            <a:ext cx="1970437" cy="380619"/>
          </a:xfrm>
          <a:prstGeom prst="rect">
            <a:avLst/>
          </a:prstGeom>
        </p:spPr>
        <p:txBody>
          <a:bodyPr lIns="0" rIns="0">
            <a:noAutofit/>
          </a:bodyPr>
          <a:lstStyle>
            <a:lvl1pPr marL="0" indent="0">
              <a:buNone/>
              <a:defRPr sz="1200">
                <a:solidFill>
                  <a:schemeClr val="tx1"/>
                </a:solidFill>
              </a:defRPr>
            </a:lvl1pPr>
          </a:lstStyle>
          <a:p>
            <a:r>
              <a:rPr lang="en-US" dirty="0"/>
              <a:t>Title</a:t>
            </a:r>
          </a:p>
        </p:txBody>
      </p:sp>
      <p:sp>
        <p:nvSpPr>
          <p:cNvPr id="42" name="Text Placeholder 13">
            <a:extLst>
              <a:ext uri="{FF2B5EF4-FFF2-40B4-BE49-F238E27FC236}">
                <a16:creationId xmlns:a16="http://schemas.microsoft.com/office/drawing/2014/main" id="{25185144-1B41-4D02-A917-C6B32042D7C8}"/>
              </a:ext>
            </a:extLst>
          </p:cNvPr>
          <p:cNvSpPr>
            <a:spLocks noGrp="1"/>
          </p:cNvSpPr>
          <p:nvPr>
            <p:ph type="body" sz="quarter" idx="35" hasCustomPrompt="1"/>
          </p:nvPr>
        </p:nvSpPr>
        <p:spPr>
          <a:xfrm>
            <a:off x="9137892" y="5538157"/>
            <a:ext cx="1970437" cy="296403"/>
          </a:xfrm>
          <a:prstGeom prst="rect">
            <a:avLst/>
          </a:prstGeom>
        </p:spPr>
        <p:txBody>
          <a:bodyPr lIns="0" rIns="0">
            <a:noAutofit/>
          </a:bodyPr>
          <a:lstStyle>
            <a:lvl1pPr marL="0" indent="0">
              <a:buNone/>
              <a:defRPr sz="1400" b="1">
                <a:solidFill>
                  <a:schemeClr val="tx2"/>
                </a:solidFill>
              </a:defRPr>
            </a:lvl1pPr>
          </a:lstStyle>
          <a:p>
            <a:r>
              <a:rPr lang="en-US" dirty="0"/>
              <a:t>Name</a:t>
            </a:r>
          </a:p>
        </p:txBody>
      </p:sp>
      <p:sp>
        <p:nvSpPr>
          <p:cNvPr id="15" name="Picture Placeholder 4" descr="Image Placeholder">
            <a:extLst>
              <a:ext uri="{FF2B5EF4-FFF2-40B4-BE49-F238E27FC236}">
                <a16:creationId xmlns:a16="http://schemas.microsoft.com/office/drawing/2014/main" id="{ECC870F3-220E-49C0-A2F6-979176A78EF8}"/>
              </a:ext>
            </a:extLst>
          </p:cNvPr>
          <p:cNvSpPr>
            <a:spLocks noGrp="1"/>
          </p:cNvSpPr>
          <p:nvPr>
            <p:ph type="pic" sz="quarter" idx="23"/>
          </p:nvPr>
        </p:nvSpPr>
        <p:spPr>
          <a:xfrm>
            <a:off x="9137892" y="3806396"/>
            <a:ext cx="1970437" cy="172660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2100"/>
            </a:lvl1pPr>
          </a:lstStyle>
          <a:p>
            <a:r>
              <a:rPr lang="en-US"/>
              <a:t>Click icon to add picture</a:t>
            </a:r>
            <a:endParaRPr lang="en-US" dirty="0"/>
          </a:p>
        </p:txBody>
      </p:sp>
      <p:sp>
        <p:nvSpPr>
          <p:cNvPr id="41" name="Text Placeholder 13">
            <a:extLst>
              <a:ext uri="{FF2B5EF4-FFF2-40B4-BE49-F238E27FC236}">
                <a16:creationId xmlns:a16="http://schemas.microsoft.com/office/drawing/2014/main" id="{76F6EF3E-57AF-4B5A-92CC-DFA4EFDB50DF}"/>
              </a:ext>
            </a:extLst>
          </p:cNvPr>
          <p:cNvSpPr>
            <a:spLocks noGrp="1"/>
          </p:cNvSpPr>
          <p:nvPr>
            <p:ph type="body" sz="quarter" idx="34" hasCustomPrompt="1"/>
          </p:nvPr>
        </p:nvSpPr>
        <p:spPr>
          <a:xfrm>
            <a:off x="5110773" y="5853800"/>
            <a:ext cx="1970437" cy="380619"/>
          </a:xfrm>
          <a:prstGeom prst="rect">
            <a:avLst/>
          </a:prstGeom>
        </p:spPr>
        <p:txBody>
          <a:bodyPr lIns="0" rIns="0">
            <a:noAutofit/>
          </a:bodyPr>
          <a:lstStyle>
            <a:lvl1pPr marL="0" indent="0">
              <a:buNone/>
              <a:defRPr sz="1200">
                <a:solidFill>
                  <a:schemeClr val="tx1"/>
                </a:solidFill>
              </a:defRPr>
            </a:lvl1pPr>
          </a:lstStyle>
          <a:p>
            <a:r>
              <a:rPr lang="en-US" dirty="0"/>
              <a:t>Title</a:t>
            </a:r>
          </a:p>
        </p:txBody>
      </p:sp>
      <p:sp>
        <p:nvSpPr>
          <p:cNvPr id="40" name="Text Placeholder 13">
            <a:extLst>
              <a:ext uri="{FF2B5EF4-FFF2-40B4-BE49-F238E27FC236}">
                <a16:creationId xmlns:a16="http://schemas.microsoft.com/office/drawing/2014/main" id="{C0035353-F8EC-4962-894E-6E80D50065F3}"/>
              </a:ext>
            </a:extLst>
          </p:cNvPr>
          <p:cNvSpPr>
            <a:spLocks noGrp="1"/>
          </p:cNvSpPr>
          <p:nvPr>
            <p:ph type="body" sz="quarter" idx="33" hasCustomPrompt="1"/>
          </p:nvPr>
        </p:nvSpPr>
        <p:spPr>
          <a:xfrm>
            <a:off x="5110773" y="5538157"/>
            <a:ext cx="1970437" cy="296403"/>
          </a:xfrm>
          <a:prstGeom prst="rect">
            <a:avLst/>
          </a:prstGeom>
        </p:spPr>
        <p:txBody>
          <a:bodyPr lIns="0" rIns="0">
            <a:noAutofit/>
          </a:bodyPr>
          <a:lstStyle>
            <a:lvl1pPr marL="0" indent="0">
              <a:buNone/>
              <a:defRPr sz="1400" b="1">
                <a:solidFill>
                  <a:schemeClr val="tx2"/>
                </a:solidFill>
              </a:defRPr>
            </a:lvl1pPr>
          </a:lstStyle>
          <a:p>
            <a:r>
              <a:rPr lang="en-US" dirty="0"/>
              <a:t>Name</a:t>
            </a:r>
          </a:p>
        </p:txBody>
      </p:sp>
      <p:sp>
        <p:nvSpPr>
          <p:cNvPr id="17" name="Picture Placeholder 4" descr="Image Placeholder">
            <a:extLst>
              <a:ext uri="{FF2B5EF4-FFF2-40B4-BE49-F238E27FC236}">
                <a16:creationId xmlns:a16="http://schemas.microsoft.com/office/drawing/2014/main" id="{1C680972-0B4D-42E7-A465-EC68CBB61736}"/>
              </a:ext>
            </a:extLst>
          </p:cNvPr>
          <p:cNvSpPr>
            <a:spLocks noGrp="1"/>
          </p:cNvSpPr>
          <p:nvPr>
            <p:ph type="pic" sz="quarter" idx="24"/>
          </p:nvPr>
        </p:nvSpPr>
        <p:spPr>
          <a:xfrm>
            <a:off x="5110766" y="3806396"/>
            <a:ext cx="1970437" cy="172660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2100"/>
            </a:lvl1pPr>
          </a:lstStyle>
          <a:p>
            <a:r>
              <a:rPr lang="en-US"/>
              <a:t>Click icon to add picture</a:t>
            </a:r>
            <a:endParaRPr lang="en-US" dirty="0"/>
          </a:p>
        </p:txBody>
      </p:sp>
      <p:sp>
        <p:nvSpPr>
          <p:cNvPr id="39" name="Text Placeholder 13">
            <a:extLst>
              <a:ext uri="{FF2B5EF4-FFF2-40B4-BE49-F238E27FC236}">
                <a16:creationId xmlns:a16="http://schemas.microsoft.com/office/drawing/2014/main" id="{BF7D28C7-F929-4963-B8E4-575C50A3E239}"/>
              </a:ext>
            </a:extLst>
          </p:cNvPr>
          <p:cNvSpPr>
            <a:spLocks noGrp="1"/>
          </p:cNvSpPr>
          <p:nvPr>
            <p:ph type="body" sz="quarter" idx="32" hasCustomPrompt="1"/>
          </p:nvPr>
        </p:nvSpPr>
        <p:spPr>
          <a:xfrm>
            <a:off x="1083651" y="5853800"/>
            <a:ext cx="1970437" cy="380619"/>
          </a:xfrm>
          <a:prstGeom prst="rect">
            <a:avLst/>
          </a:prstGeom>
        </p:spPr>
        <p:txBody>
          <a:bodyPr lIns="0" rIns="0">
            <a:noAutofit/>
          </a:bodyPr>
          <a:lstStyle>
            <a:lvl1pPr marL="0" indent="0">
              <a:buNone/>
              <a:defRPr sz="1200">
                <a:solidFill>
                  <a:schemeClr val="tx1"/>
                </a:solidFill>
              </a:defRPr>
            </a:lvl1pPr>
          </a:lstStyle>
          <a:p>
            <a:r>
              <a:rPr lang="en-US" dirty="0"/>
              <a:t>Title</a:t>
            </a:r>
          </a:p>
        </p:txBody>
      </p:sp>
      <p:sp>
        <p:nvSpPr>
          <p:cNvPr id="38" name="Text Placeholder 13">
            <a:extLst>
              <a:ext uri="{FF2B5EF4-FFF2-40B4-BE49-F238E27FC236}">
                <a16:creationId xmlns:a16="http://schemas.microsoft.com/office/drawing/2014/main" id="{D6C44CF7-F184-4061-ACFD-411646180EA2}"/>
              </a:ext>
            </a:extLst>
          </p:cNvPr>
          <p:cNvSpPr>
            <a:spLocks noGrp="1"/>
          </p:cNvSpPr>
          <p:nvPr>
            <p:ph type="body" sz="quarter" idx="31" hasCustomPrompt="1"/>
          </p:nvPr>
        </p:nvSpPr>
        <p:spPr>
          <a:xfrm>
            <a:off x="1083651" y="5538157"/>
            <a:ext cx="1970437" cy="296403"/>
          </a:xfrm>
          <a:prstGeom prst="rect">
            <a:avLst/>
          </a:prstGeom>
        </p:spPr>
        <p:txBody>
          <a:bodyPr lIns="0" rIns="0">
            <a:noAutofit/>
          </a:bodyPr>
          <a:lstStyle>
            <a:lvl1pPr marL="0" indent="0">
              <a:buNone/>
              <a:defRPr sz="1400" b="1">
                <a:solidFill>
                  <a:schemeClr val="tx2"/>
                </a:solidFill>
              </a:defRPr>
            </a:lvl1pPr>
          </a:lstStyle>
          <a:p>
            <a:r>
              <a:rPr lang="en-US" dirty="0"/>
              <a:t>Name</a:t>
            </a:r>
          </a:p>
        </p:txBody>
      </p:sp>
      <p:sp>
        <p:nvSpPr>
          <p:cNvPr id="13" name="Picture Placeholder 4" descr="Image Placeholder">
            <a:extLst>
              <a:ext uri="{FF2B5EF4-FFF2-40B4-BE49-F238E27FC236}">
                <a16:creationId xmlns:a16="http://schemas.microsoft.com/office/drawing/2014/main" id="{46417BC4-3E9C-4C8E-89A5-E2A6CCAE5DC9}"/>
              </a:ext>
            </a:extLst>
          </p:cNvPr>
          <p:cNvSpPr>
            <a:spLocks noGrp="1"/>
          </p:cNvSpPr>
          <p:nvPr>
            <p:ph type="pic" sz="quarter" idx="22"/>
          </p:nvPr>
        </p:nvSpPr>
        <p:spPr>
          <a:xfrm>
            <a:off x="1083658" y="3806396"/>
            <a:ext cx="1970437" cy="172660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2100"/>
            </a:lvl1pPr>
          </a:lstStyle>
          <a:p>
            <a:r>
              <a:rPr lang="en-US"/>
              <a:t>Click icon to add picture</a:t>
            </a:r>
            <a:endParaRPr lang="en-US" dirty="0"/>
          </a:p>
        </p:txBody>
      </p:sp>
      <p:sp>
        <p:nvSpPr>
          <p:cNvPr id="33" name="Text Placeholder 13">
            <a:extLst>
              <a:ext uri="{FF2B5EF4-FFF2-40B4-BE49-F238E27FC236}">
                <a16:creationId xmlns:a16="http://schemas.microsoft.com/office/drawing/2014/main" id="{A97D672E-89B9-4BEE-9C6D-17A8AF67B54A}"/>
              </a:ext>
            </a:extLst>
          </p:cNvPr>
          <p:cNvSpPr>
            <a:spLocks noGrp="1"/>
          </p:cNvSpPr>
          <p:nvPr>
            <p:ph type="body" sz="quarter" idx="30" hasCustomPrompt="1"/>
          </p:nvPr>
        </p:nvSpPr>
        <p:spPr>
          <a:xfrm>
            <a:off x="9137892" y="3234878"/>
            <a:ext cx="1970437" cy="380619"/>
          </a:xfrm>
          <a:prstGeom prst="rect">
            <a:avLst/>
          </a:prstGeom>
        </p:spPr>
        <p:txBody>
          <a:bodyPr lIns="0" rIns="0">
            <a:noAutofit/>
          </a:bodyPr>
          <a:lstStyle>
            <a:lvl1pPr marL="0" indent="0">
              <a:buNone/>
              <a:defRPr sz="1200">
                <a:solidFill>
                  <a:schemeClr val="tx1"/>
                </a:solidFill>
              </a:defRPr>
            </a:lvl1pPr>
          </a:lstStyle>
          <a:p>
            <a:r>
              <a:rPr lang="en-US" dirty="0"/>
              <a:t>Title</a:t>
            </a:r>
          </a:p>
        </p:txBody>
      </p:sp>
      <p:sp>
        <p:nvSpPr>
          <p:cNvPr id="32" name="Text Placeholder 13">
            <a:extLst>
              <a:ext uri="{FF2B5EF4-FFF2-40B4-BE49-F238E27FC236}">
                <a16:creationId xmlns:a16="http://schemas.microsoft.com/office/drawing/2014/main" id="{7F57A339-A136-454E-A9CB-C4514D20A468}"/>
              </a:ext>
            </a:extLst>
          </p:cNvPr>
          <p:cNvSpPr>
            <a:spLocks noGrp="1"/>
          </p:cNvSpPr>
          <p:nvPr>
            <p:ph type="body" sz="quarter" idx="29" hasCustomPrompt="1"/>
          </p:nvPr>
        </p:nvSpPr>
        <p:spPr>
          <a:xfrm>
            <a:off x="9137892" y="2919235"/>
            <a:ext cx="1970437" cy="296403"/>
          </a:xfrm>
          <a:prstGeom prst="rect">
            <a:avLst/>
          </a:prstGeom>
        </p:spPr>
        <p:txBody>
          <a:bodyPr lIns="0" rIns="0">
            <a:noAutofit/>
          </a:bodyPr>
          <a:lstStyle>
            <a:lvl1pPr marL="0" indent="0">
              <a:buNone/>
              <a:defRPr sz="1400" b="1">
                <a:solidFill>
                  <a:schemeClr val="tx2"/>
                </a:solidFill>
              </a:defRPr>
            </a:lvl1pPr>
          </a:lstStyle>
          <a:p>
            <a:r>
              <a:rPr lang="en-US" dirty="0"/>
              <a:t>Name</a:t>
            </a:r>
          </a:p>
        </p:txBody>
      </p:sp>
      <p:sp>
        <p:nvSpPr>
          <p:cNvPr id="19" name="Picture Placeholder 4" descr="Image Placeholder">
            <a:extLst>
              <a:ext uri="{FF2B5EF4-FFF2-40B4-BE49-F238E27FC236}">
                <a16:creationId xmlns:a16="http://schemas.microsoft.com/office/drawing/2014/main" id="{0878E25B-8007-4AF9-8995-CBD90EF02A9E}"/>
              </a:ext>
            </a:extLst>
          </p:cNvPr>
          <p:cNvSpPr>
            <a:spLocks noGrp="1"/>
          </p:cNvSpPr>
          <p:nvPr>
            <p:ph type="pic" sz="quarter" idx="25"/>
          </p:nvPr>
        </p:nvSpPr>
        <p:spPr>
          <a:xfrm>
            <a:off x="9137904" y="1173774"/>
            <a:ext cx="1970437" cy="172660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2100"/>
            </a:lvl1pPr>
          </a:lstStyle>
          <a:p>
            <a:r>
              <a:rPr lang="en-US"/>
              <a:t>Click icon to add picture</a:t>
            </a:r>
            <a:endParaRPr lang="en-US" dirty="0"/>
          </a:p>
        </p:txBody>
      </p:sp>
      <p:sp>
        <p:nvSpPr>
          <p:cNvPr id="31" name="Text Placeholder 13">
            <a:extLst>
              <a:ext uri="{FF2B5EF4-FFF2-40B4-BE49-F238E27FC236}">
                <a16:creationId xmlns:a16="http://schemas.microsoft.com/office/drawing/2014/main" id="{A195B355-6882-4B3F-B4A4-A5C509BCB51A}"/>
              </a:ext>
            </a:extLst>
          </p:cNvPr>
          <p:cNvSpPr>
            <a:spLocks noGrp="1"/>
          </p:cNvSpPr>
          <p:nvPr>
            <p:ph type="body" sz="quarter" idx="28" hasCustomPrompt="1"/>
          </p:nvPr>
        </p:nvSpPr>
        <p:spPr>
          <a:xfrm>
            <a:off x="5110773" y="3234878"/>
            <a:ext cx="1970437" cy="380619"/>
          </a:xfrm>
          <a:prstGeom prst="rect">
            <a:avLst/>
          </a:prstGeom>
        </p:spPr>
        <p:txBody>
          <a:bodyPr lIns="0" rIns="0">
            <a:noAutofit/>
          </a:bodyPr>
          <a:lstStyle>
            <a:lvl1pPr marL="0" indent="0">
              <a:buNone/>
              <a:defRPr sz="1200">
                <a:solidFill>
                  <a:schemeClr val="tx1"/>
                </a:solidFill>
              </a:defRPr>
            </a:lvl1pPr>
          </a:lstStyle>
          <a:p>
            <a:r>
              <a:rPr lang="en-US" dirty="0"/>
              <a:t>Title</a:t>
            </a:r>
          </a:p>
        </p:txBody>
      </p:sp>
      <p:sp>
        <p:nvSpPr>
          <p:cNvPr id="30" name="Text Placeholder 13">
            <a:extLst>
              <a:ext uri="{FF2B5EF4-FFF2-40B4-BE49-F238E27FC236}">
                <a16:creationId xmlns:a16="http://schemas.microsoft.com/office/drawing/2014/main" id="{33FE1FE7-9B79-4785-8786-11F5EBADDB6B}"/>
              </a:ext>
            </a:extLst>
          </p:cNvPr>
          <p:cNvSpPr>
            <a:spLocks noGrp="1"/>
          </p:cNvSpPr>
          <p:nvPr>
            <p:ph type="body" sz="quarter" idx="27" hasCustomPrompt="1"/>
          </p:nvPr>
        </p:nvSpPr>
        <p:spPr>
          <a:xfrm>
            <a:off x="5110773" y="2919235"/>
            <a:ext cx="1970437" cy="296403"/>
          </a:xfrm>
          <a:prstGeom prst="rect">
            <a:avLst/>
          </a:prstGeom>
        </p:spPr>
        <p:txBody>
          <a:bodyPr lIns="0" rIns="0">
            <a:noAutofit/>
          </a:bodyPr>
          <a:lstStyle>
            <a:lvl1pPr marL="0" indent="0">
              <a:buNone/>
              <a:defRPr sz="1400" b="1">
                <a:solidFill>
                  <a:schemeClr val="tx2"/>
                </a:solidFill>
              </a:defRPr>
            </a:lvl1pPr>
          </a:lstStyle>
          <a:p>
            <a:r>
              <a:rPr lang="en-US" dirty="0"/>
              <a:t>Name</a:t>
            </a:r>
          </a:p>
        </p:txBody>
      </p:sp>
      <p:sp>
        <p:nvSpPr>
          <p:cNvPr id="21" name="Picture Placeholder 4" descr="Image Placeholder">
            <a:extLst>
              <a:ext uri="{FF2B5EF4-FFF2-40B4-BE49-F238E27FC236}">
                <a16:creationId xmlns:a16="http://schemas.microsoft.com/office/drawing/2014/main" id="{B96E7765-D584-4CEF-AE69-A47244D09236}"/>
              </a:ext>
            </a:extLst>
          </p:cNvPr>
          <p:cNvSpPr>
            <a:spLocks noGrp="1"/>
          </p:cNvSpPr>
          <p:nvPr>
            <p:ph type="pic" sz="quarter" idx="26"/>
          </p:nvPr>
        </p:nvSpPr>
        <p:spPr>
          <a:xfrm>
            <a:off x="5110777" y="1173774"/>
            <a:ext cx="1970437" cy="172660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2100"/>
            </a:lvl1pPr>
          </a:lstStyle>
          <a:p>
            <a:r>
              <a:rPr lang="en-US"/>
              <a:t>Click icon to add picture</a:t>
            </a:r>
            <a:endParaRPr lang="en-US" dirty="0"/>
          </a:p>
        </p:txBody>
      </p:sp>
      <p:sp>
        <p:nvSpPr>
          <p:cNvPr id="29" name="Text Placeholder 13">
            <a:extLst>
              <a:ext uri="{FF2B5EF4-FFF2-40B4-BE49-F238E27FC236}">
                <a16:creationId xmlns:a16="http://schemas.microsoft.com/office/drawing/2014/main" id="{2272E04C-FBA8-4BDE-BBA3-0391CB064BDF}"/>
              </a:ext>
            </a:extLst>
          </p:cNvPr>
          <p:cNvSpPr>
            <a:spLocks noGrp="1"/>
          </p:cNvSpPr>
          <p:nvPr>
            <p:ph type="body" sz="quarter" idx="21" hasCustomPrompt="1"/>
          </p:nvPr>
        </p:nvSpPr>
        <p:spPr>
          <a:xfrm>
            <a:off x="1083651" y="3238690"/>
            <a:ext cx="1970437" cy="380619"/>
          </a:xfrm>
          <a:prstGeom prst="rect">
            <a:avLst/>
          </a:prstGeom>
        </p:spPr>
        <p:txBody>
          <a:bodyPr lIns="0" rIns="0">
            <a:noAutofit/>
          </a:bodyPr>
          <a:lstStyle>
            <a:lvl1pPr marL="0" indent="0">
              <a:buNone/>
              <a:defRPr sz="1200">
                <a:solidFill>
                  <a:schemeClr val="tx1"/>
                </a:solidFill>
              </a:defRPr>
            </a:lvl1pPr>
          </a:lstStyle>
          <a:p>
            <a:r>
              <a:rPr lang="en-US" dirty="0"/>
              <a:t>Title</a:t>
            </a:r>
          </a:p>
        </p:txBody>
      </p:sp>
      <p:sp>
        <p:nvSpPr>
          <p:cNvPr id="28" name="Text Placeholder 13">
            <a:extLst>
              <a:ext uri="{FF2B5EF4-FFF2-40B4-BE49-F238E27FC236}">
                <a16:creationId xmlns:a16="http://schemas.microsoft.com/office/drawing/2014/main" id="{A9737630-D955-4B81-A114-1FD894A91C68}"/>
              </a:ext>
            </a:extLst>
          </p:cNvPr>
          <p:cNvSpPr>
            <a:spLocks noGrp="1"/>
          </p:cNvSpPr>
          <p:nvPr>
            <p:ph type="body" sz="quarter" idx="20" hasCustomPrompt="1"/>
          </p:nvPr>
        </p:nvSpPr>
        <p:spPr>
          <a:xfrm>
            <a:off x="1083651" y="2923047"/>
            <a:ext cx="1970437" cy="296403"/>
          </a:xfrm>
          <a:prstGeom prst="rect">
            <a:avLst/>
          </a:prstGeom>
        </p:spPr>
        <p:txBody>
          <a:bodyPr lIns="0" rIns="0">
            <a:noAutofit/>
          </a:bodyPr>
          <a:lstStyle>
            <a:lvl1pPr marL="0" indent="0">
              <a:buNone/>
              <a:defRPr sz="1400" b="1">
                <a:solidFill>
                  <a:schemeClr val="tx2"/>
                </a:solidFill>
              </a:defRPr>
            </a:lvl1pPr>
          </a:lstStyle>
          <a:p>
            <a:r>
              <a:rPr lang="en-US" dirty="0"/>
              <a:t>Name</a:t>
            </a:r>
          </a:p>
        </p:txBody>
      </p:sp>
      <p:sp>
        <p:nvSpPr>
          <p:cNvPr id="5" name="Picture Placeholder 4" descr="Image Placeholder">
            <a:extLst>
              <a:ext uri="{FF2B5EF4-FFF2-40B4-BE49-F238E27FC236}">
                <a16:creationId xmlns:a16="http://schemas.microsoft.com/office/drawing/2014/main" id="{06F07F82-05E6-482A-BADD-4AA8F7440D6A}"/>
              </a:ext>
            </a:extLst>
          </p:cNvPr>
          <p:cNvSpPr>
            <a:spLocks noGrp="1"/>
          </p:cNvSpPr>
          <p:nvPr>
            <p:ph type="pic" sz="quarter" idx="17"/>
          </p:nvPr>
        </p:nvSpPr>
        <p:spPr>
          <a:xfrm>
            <a:off x="1083659" y="1179868"/>
            <a:ext cx="1970437" cy="172660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2100"/>
            </a:lvl1pPr>
          </a:lstStyle>
          <a:p>
            <a:r>
              <a:rPr lang="en-US"/>
              <a:t>Click icon to add picture</a:t>
            </a:r>
            <a:endParaRPr lang="en-US" dirty="0"/>
          </a:p>
        </p:txBody>
      </p:sp>
      <p:sp>
        <p:nvSpPr>
          <p:cNvPr id="22" name="Text Placeholder 11">
            <a:extLst>
              <a:ext uri="{FF2B5EF4-FFF2-40B4-BE49-F238E27FC236}">
                <a16:creationId xmlns:a16="http://schemas.microsoft.com/office/drawing/2014/main" id="{36C03A30-37BD-604E-925E-563DA4463364}"/>
              </a:ext>
            </a:extLst>
          </p:cNvPr>
          <p:cNvSpPr>
            <a:spLocks noGrp="1"/>
          </p:cNvSpPr>
          <p:nvPr>
            <p:ph type="body" sz="quarter" idx="13" hasCustomPrompt="1"/>
          </p:nvPr>
        </p:nvSpPr>
        <p:spPr>
          <a:xfrm>
            <a:off x="-19664" y="-19664"/>
            <a:ext cx="12221496" cy="960263"/>
          </a:xfrm>
          <a:prstGeom prst="rect">
            <a:avLst/>
          </a:prstGeom>
          <a:solidFill>
            <a:schemeClr val="tx2"/>
          </a:solidFill>
        </p:spPr>
        <p:txBody>
          <a:bodyPr wrap="square" lIns="228600" tIns="228600" rIns="228600" bIns="228600">
            <a:spAutoFit/>
          </a:bodyPr>
          <a:lstStyle>
            <a:lvl1pPr marL="0" indent="0">
              <a:buNone/>
              <a:defRPr sz="3600">
                <a:solidFill>
                  <a:schemeClr val="bg1"/>
                </a:solidFill>
                <a:latin typeface="+mj-lt"/>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Title</a:t>
            </a:r>
          </a:p>
        </p:txBody>
      </p:sp>
    </p:spTree>
    <p:extLst>
      <p:ext uri="{BB962C8B-B14F-4D97-AF65-F5344CB8AC3E}">
        <p14:creationId xmlns:p14="http://schemas.microsoft.com/office/powerpoint/2010/main" val="2438518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een Bar - 10 Image">
    <p:spTree>
      <p:nvGrpSpPr>
        <p:cNvPr id="1" name=""/>
        <p:cNvGrpSpPr/>
        <p:nvPr/>
      </p:nvGrpSpPr>
      <p:grpSpPr>
        <a:xfrm>
          <a:off x="0" y="0"/>
          <a:ext cx="0" cy="0"/>
          <a:chOff x="0" y="0"/>
          <a:chExt cx="0" cy="0"/>
        </a:xfrm>
      </p:grpSpPr>
      <p:sp>
        <p:nvSpPr>
          <p:cNvPr id="43" name="Text Placeholder 13">
            <a:extLst>
              <a:ext uri="{FF2B5EF4-FFF2-40B4-BE49-F238E27FC236}">
                <a16:creationId xmlns:a16="http://schemas.microsoft.com/office/drawing/2014/main" id="{83579E50-5DAC-4768-B3E6-4FB6D3A74DA8}"/>
              </a:ext>
            </a:extLst>
          </p:cNvPr>
          <p:cNvSpPr>
            <a:spLocks noGrp="1"/>
          </p:cNvSpPr>
          <p:nvPr>
            <p:ph type="body" sz="quarter" idx="46" hasCustomPrompt="1"/>
          </p:nvPr>
        </p:nvSpPr>
        <p:spPr>
          <a:xfrm>
            <a:off x="10275609" y="5791561"/>
            <a:ext cx="1613820" cy="380619"/>
          </a:xfrm>
          <a:prstGeom prst="rect">
            <a:avLst/>
          </a:prstGeom>
        </p:spPr>
        <p:txBody>
          <a:bodyPr lIns="0" rIns="0">
            <a:noAutofit/>
          </a:bodyPr>
          <a:lstStyle>
            <a:lvl1pPr marL="0" indent="0">
              <a:buNone/>
              <a:defRPr sz="1200">
                <a:solidFill>
                  <a:schemeClr val="tx1"/>
                </a:solidFill>
              </a:defRPr>
            </a:lvl1pPr>
          </a:lstStyle>
          <a:p>
            <a:r>
              <a:rPr lang="en-US" dirty="0"/>
              <a:t>Title</a:t>
            </a:r>
          </a:p>
        </p:txBody>
      </p:sp>
      <p:sp>
        <p:nvSpPr>
          <p:cNvPr id="42" name="Text Placeholder 13">
            <a:extLst>
              <a:ext uri="{FF2B5EF4-FFF2-40B4-BE49-F238E27FC236}">
                <a16:creationId xmlns:a16="http://schemas.microsoft.com/office/drawing/2014/main" id="{62BCA51B-6B20-4E97-B247-610429952545}"/>
              </a:ext>
            </a:extLst>
          </p:cNvPr>
          <p:cNvSpPr>
            <a:spLocks noGrp="1"/>
          </p:cNvSpPr>
          <p:nvPr>
            <p:ph type="body" sz="quarter" idx="45" hasCustomPrompt="1"/>
          </p:nvPr>
        </p:nvSpPr>
        <p:spPr>
          <a:xfrm>
            <a:off x="10275609" y="5475918"/>
            <a:ext cx="1613820" cy="296403"/>
          </a:xfrm>
          <a:prstGeom prst="rect">
            <a:avLst/>
          </a:prstGeom>
        </p:spPr>
        <p:txBody>
          <a:bodyPr lIns="0" rIns="0">
            <a:noAutofit/>
          </a:bodyPr>
          <a:lstStyle>
            <a:lvl1pPr marL="0" indent="0">
              <a:buNone/>
              <a:defRPr sz="1400" b="1">
                <a:solidFill>
                  <a:schemeClr val="tx2"/>
                </a:solidFill>
              </a:defRPr>
            </a:lvl1pPr>
          </a:lstStyle>
          <a:p>
            <a:r>
              <a:rPr lang="en-US" dirty="0"/>
              <a:t>Name</a:t>
            </a:r>
          </a:p>
        </p:txBody>
      </p:sp>
      <p:sp>
        <p:nvSpPr>
          <p:cNvPr id="18" name="Picture Placeholder 4" descr="Image Placeholder">
            <a:extLst>
              <a:ext uri="{FF2B5EF4-FFF2-40B4-BE49-F238E27FC236}">
                <a16:creationId xmlns:a16="http://schemas.microsoft.com/office/drawing/2014/main" id="{556C915A-0B3E-45C4-A05A-F4B8292071C0}"/>
              </a:ext>
            </a:extLst>
          </p:cNvPr>
          <p:cNvSpPr>
            <a:spLocks noGrp="1"/>
          </p:cNvSpPr>
          <p:nvPr>
            <p:ph type="pic" sz="quarter" idx="26"/>
          </p:nvPr>
        </p:nvSpPr>
        <p:spPr>
          <a:xfrm>
            <a:off x="10275617" y="3767182"/>
            <a:ext cx="1613821"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41" name="Text Placeholder 13">
            <a:extLst>
              <a:ext uri="{FF2B5EF4-FFF2-40B4-BE49-F238E27FC236}">
                <a16:creationId xmlns:a16="http://schemas.microsoft.com/office/drawing/2014/main" id="{38D4DD97-D53F-40E0-8869-096574AD5566}"/>
              </a:ext>
            </a:extLst>
          </p:cNvPr>
          <p:cNvSpPr>
            <a:spLocks noGrp="1"/>
          </p:cNvSpPr>
          <p:nvPr>
            <p:ph type="body" sz="quarter" idx="44" hasCustomPrompt="1"/>
          </p:nvPr>
        </p:nvSpPr>
        <p:spPr>
          <a:xfrm>
            <a:off x="7782349" y="5791561"/>
            <a:ext cx="1613820" cy="380619"/>
          </a:xfrm>
          <a:prstGeom prst="rect">
            <a:avLst/>
          </a:prstGeom>
        </p:spPr>
        <p:txBody>
          <a:bodyPr lIns="0" rIns="0">
            <a:noAutofit/>
          </a:bodyPr>
          <a:lstStyle>
            <a:lvl1pPr marL="0" indent="0">
              <a:buNone/>
              <a:defRPr sz="1200">
                <a:solidFill>
                  <a:schemeClr val="tx1"/>
                </a:solidFill>
              </a:defRPr>
            </a:lvl1pPr>
          </a:lstStyle>
          <a:p>
            <a:r>
              <a:rPr lang="en-US" dirty="0"/>
              <a:t>Title</a:t>
            </a:r>
          </a:p>
        </p:txBody>
      </p:sp>
      <p:sp>
        <p:nvSpPr>
          <p:cNvPr id="40" name="Text Placeholder 13">
            <a:extLst>
              <a:ext uri="{FF2B5EF4-FFF2-40B4-BE49-F238E27FC236}">
                <a16:creationId xmlns:a16="http://schemas.microsoft.com/office/drawing/2014/main" id="{B9A8738F-8FD1-4B81-81E1-DBD0CCACAD1F}"/>
              </a:ext>
            </a:extLst>
          </p:cNvPr>
          <p:cNvSpPr>
            <a:spLocks noGrp="1"/>
          </p:cNvSpPr>
          <p:nvPr>
            <p:ph type="body" sz="quarter" idx="43" hasCustomPrompt="1"/>
          </p:nvPr>
        </p:nvSpPr>
        <p:spPr>
          <a:xfrm>
            <a:off x="7782349" y="5475918"/>
            <a:ext cx="1613820" cy="296403"/>
          </a:xfrm>
          <a:prstGeom prst="rect">
            <a:avLst/>
          </a:prstGeom>
        </p:spPr>
        <p:txBody>
          <a:bodyPr lIns="0" rIns="0">
            <a:noAutofit/>
          </a:bodyPr>
          <a:lstStyle>
            <a:lvl1pPr marL="0" indent="0">
              <a:buNone/>
              <a:defRPr sz="1400" b="1">
                <a:solidFill>
                  <a:schemeClr val="tx2"/>
                </a:solidFill>
              </a:defRPr>
            </a:lvl1pPr>
          </a:lstStyle>
          <a:p>
            <a:r>
              <a:rPr lang="en-US" dirty="0"/>
              <a:t>Name</a:t>
            </a:r>
          </a:p>
        </p:txBody>
      </p:sp>
      <p:sp>
        <p:nvSpPr>
          <p:cNvPr id="17" name="Picture Placeholder 4" descr="Image Placeholder">
            <a:extLst>
              <a:ext uri="{FF2B5EF4-FFF2-40B4-BE49-F238E27FC236}">
                <a16:creationId xmlns:a16="http://schemas.microsoft.com/office/drawing/2014/main" id="{340230E6-4F8F-4AB0-8AC6-523C5495B19F}"/>
              </a:ext>
            </a:extLst>
          </p:cNvPr>
          <p:cNvSpPr>
            <a:spLocks noGrp="1"/>
          </p:cNvSpPr>
          <p:nvPr>
            <p:ph type="pic" sz="quarter" idx="25"/>
          </p:nvPr>
        </p:nvSpPr>
        <p:spPr>
          <a:xfrm>
            <a:off x="7782353" y="3785470"/>
            <a:ext cx="1613821"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39" name="Text Placeholder 13">
            <a:extLst>
              <a:ext uri="{FF2B5EF4-FFF2-40B4-BE49-F238E27FC236}">
                <a16:creationId xmlns:a16="http://schemas.microsoft.com/office/drawing/2014/main" id="{6F59D5EC-164C-4793-9ACD-B985EF819298}"/>
              </a:ext>
            </a:extLst>
          </p:cNvPr>
          <p:cNvSpPr>
            <a:spLocks noGrp="1"/>
          </p:cNvSpPr>
          <p:nvPr>
            <p:ph type="body" sz="quarter" idx="42" hasCustomPrompt="1"/>
          </p:nvPr>
        </p:nvSpPr>
        <p:spPr>
          <a:xfrm>
            <a:off x="5289089" y="5791561"/>
            <a:ext cx="1613820" cy="380619"/>
          </a:xfrm>
          <a:prstGeom prst="rect">
            <a:avLst/>
          </a:prstGeom>
        </p:spPr>
        <p:txBody>
          <a:bodyPr lIns="0" rIns="0">
            <a:noAutofit/>
          </a:bodyPr>
          <a:lstStyle>
            <a:lvl1pPr marL="0" indent="0">
              <a:buNone/>
              <a:defRPr sz="1200">
                <a:solidFill>
                  <a:schemeClr val="tx1"/>
                </a:solidFill>
              </a:defRPr>
            </a:lvl1pPr>
          </a:lstStyle>
          <a:p>
            <a:r>
              <a:rPr lang="en-US" dirty="0"/>
              <a:t>Title</a:t>
            </a:r>
          </a:p>
        </p:txBody>
      </p:sp>
      <p:sp>
        <p:nvSpPr>
          <p:cNvPr id="38" name="Text Placeholder 13">
            <a:extLst>
              <a:ext uri="{FF2B5EF4-FFF2-40B4-BE49-F238E27FC236}">
                <a16:creationId xmlns:a16="http://schemas.microsoft.com/office/drawing/2014/main" id="{6F4DD3FE-88B8-4BAB-9339-792C1E407529}"/>
              </a:ext>
            </a:extLst>
          </p:cNvPr>
          <p:cNvSpPr>
            <a:spLocks noGrp="1"/>
          </p:cNvSpPr>
          <p:nvPr>
            <p:ph type="body" sz="quarter" idx="41" hasCustomPrompt="1"/>
          </p:nvPr>
        </p:nvSpPr>
        <p:spPr>
          <a:xfrm>
            <a:off x="5289089" y="5475918"/>
            <a:ext cx="1613820" cy="296403"/>
          </a:xfrm>
          <a:prstGeom prst="rect">
            <a:avLst/>
          </a:prstGeom>
        </p:spPr>
        <p:txBody>
          <a:bodyPr lIns="0" rIns="0">
            <a:noAutofit/>
          </a:bodyPr>
          <a:lstStyle>
            <a:lvl1pPr marL="0" indent="0">
              <a:buNone/>
              <a:defRPr sz="1400" b="1">
                <a:solidFill>
                  <a:schemeClr val="tx2"/>
                </a:solidFill>
              </a:defRPr>
            </a:lvl1pPr>
          </a:lstStyle>
          <a:p>
            <a:r>
              <a:rPr lang="en-US" dirty="0"/>
              <a:t>Name</a:t>
            </a:r>
          </a:p>
        </p:txBody>
      </p:sp>
      <p:sp>
        <p:nvSpPr>
          <p:cNvPr id="16" name="Picture Placeholder 4" descr="Image Placeholder">
            <a:extLst>
              <a:ext uri="{FF2B5EF4-FFF2-40B4-BE49-F238E27FC236}">
                <a16:creationId xmlns:a16="http://schemas.microsoft.com/office/drawing/2014/main" id="{466A2499-FADB-43F1-87D5-D3448553419A}"/>
              </a:ext>
            </a:extLst>
          </p:cNvPr>
          <p:cNvSpPr>
            <a:spLocks noGrp="1"/>
          </p:cNvSpPr>
          <p:nvPr>
            <p:ph type="pic" sz="quarter" idx="24"/>
          </p:nvPr>
        </p:nvSpPr>
        <p:spPr>
          <a:xfrm>
            <a:off x="5289089" y="3767182"/>
            <a:ext cx="1613821"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37" name="Text Placeholder 13">
            <a:extLst>
              <a:ext uri="{FF2B5EF4-FFF2-40B4-BE49-F238E27FC236}">
                <a16:creationId xmlns:a16="http://schemas.microsoft.com/office/drawing/2014/main" id="{6CD91BD1-CCD4-4E07-90CC-9329DDBAD621}"/>
              </a:ext>
            </a:extLst>
          </p:cNvPr>
          <p:cNvSpPr>
            <a:spLocks noGrp="1"/>
          </p:cNvSpPr>
          <p:nvPr>
            <p:ph type="body" sz="quarter" idx="40" hasCustomPrompt="1"/>
          </p:nvPr>
        </p:nvSpPr>
        <p:spPr>
          <a:xfrm>
            <a:off x="2795824" y="5791561"/>
            <a:ext cx="1613820" cy="380619"/>
          </a:xfrm>
          <a:prstGeom prst="rect">
            <a:avLst/>
          </a:prstGeom>
        </p:spPr>
        <p:txBody>
          <a:bodyPr lIns="0" rIns="0">
            <a:noAutofit/>
          </a:bodyPr>
          <a:lstStyle>
            <a:lvl1pPr marL="0" indent="0">
              <a:buNone/>
              <a:defRPr sz="1200">
                <a:solidFill>
                  <a:schemeClr val="tx1"/>
                </a:solidFill>
              </a:defRPr>
            </a:lvl1pPr>
          </a:lstStyle>
          <a:p>
            <a:r>
              <a:rPr lang="en-US" dirty="0"/>
              <a:t>Title</a:t>
            </a:r>
          </a:p>
        </p:txBody>
      </p:sp>
      <p:sp>
        <p:nvSpPr>
          <p:cNvPr id="36" name="Text Placeholder 13">
            <a:extLst>
              <a:ext uri="{FF2B5EF4-FFF2-40B4-BE49-F238E27FC236}">
                <a16:creationId xmlns:a16="http://schemas.microsoft.com/office/drawing/2014/main" id="{AE5F9678-BB20-4CB8-9E7F-0074AE21FF76}"/>
              </a:ext>
            </a:extLst>
          </p:cNvPr>
          <p:cNvSpPr>
            <a:spLocks noGrp="1"/>
          </p:cNvSpPr>
          <p:nvPr>
            <p:ph type="body" sz="quarter" idx="39" hasCustomPrompt="1"/>
          </p:nvPr>
        </p:nvSpPr>
        <p:spPr>
          <a:xfrm>
            <a:off x="2795824" y="5475918"/>
            <a:ext cx="1613820" cy="296403"/>
          </a:xfrm>
          <a:prstGeom prst="rect">
            <a:avLst/>
          </a:prstGeom>
        </p:spPr>
        <p:txBody>
          <a:bodyPr lIns="0" rIns="0">
            <a:noAutofit/>
          </a:bodyPr>
          <a:lstStyle>
            <a:lvl1pPr marL="0" indent="0">
              <a:buNone/>
              <a:defRPr sz="1400" b="1">
                <a:solidFill>
                  <a:schemeClr val="tx2"/>
                </a:solidFill>
              </a:defRPr>
            </a:lvl1pPr>
          </a:lstStyle>
          <a:p>
            <a:r>
              <a:rPr lang="en-US" dirty="0"/>
              <a:t>Name</a:t>
            </a:r>
          </a:p>
        </p:txBody>
      </p:sp>
      <p:sp>
        <p:nvSpPr>
          <p:cNvPr id="15" name="Picture Placeholder 4" descr="Image Placeholder">
            <a:extLst>
              <a:ext uri="{FF2B5EF4-FFF2-40B4-BE49-F238E27FC236}">
                <a16:creationId xmlns:a16="http://schemas.microsoft.com/office/drawing/2014/main" id="{4B28979E-7819-47E7-ABB3-06FA8C957021}"/>
              </a:ext>
            </a:extLst>
          </p:cNvPr>
          <p:cNvSpPr>
            <a:spLocks noGrp="1"/>
          </p:cNvSpPr>
          <p:nvPr>
            <p:ph type="pic" sz="quarter" idx="23"/>
          </p:nvPr>
        </p:nvSpPr>
        <p:spPr>
          <a:xfrm>
            <a:off x="2795825" y="3785470"/>
            <a:ext cx="1613821"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35" name="Text Placeholder 13">
            <a:extLst>
              <a:ext uri="{FF2B5EF4-FFF2-40B4-BE49-F238E27FC236}">
                <a16:creationId xmlns:a16="http://schemas.microsoft.com/office/drawing/2014/main" id="{59E9F75A-0C78-499A-8A60-F6FF24A8348D}"/>
              </a:ext>
            </a:extLst>
          </p:cNvPr>
          <p:cNvSpPr>
            <a:spLocks noGrp="1"/>
          </p:cNvSpPr>
          <p:nvPr>
            <p:ph type="body" sz="quarter" idx="38" hasCustomPrompt="1"/>
          </p:nvPr>
        </p:nvSpPr>
        <p:spPr>
          <a:xfrm>
            <a:off x="302561" y="5791561"/>
            <a:ext cx="1613820" cy="380619"/>
          </a:xfrm>
          <a:prstGeom prst="rect">
            <a:avLst/>
          </a:prstGeom>
        </p:spPr>
        <p:txBody>
          <a:bodyPr lIns="0" rIns="0">
            <a:noAutofit/>
          </a:bodyPr>
          <a:lstStyle>
            <a:lvl1pPr marL="0" indent="0">
              <a:buNone/>
              <a:defRPr sz="1200">
                <a:solidFill>
                  <a:schemeClr val="tx1"/>
                </a:solidFill>
              </a:defRPr>
            </a:lvl1pPr>
          </a:lstStyle>
          <a:p>
            <a:r>
              <a:rPr lang="en-US" dirty="0"/>
              <a:t>Title</a:t>
            </a:r>
          </a:p>
        </p:txBody>
      </p:sp>
      <p:sp>
        <p:nvSpPr>
          <p:cNvPr id="34" name="Text Placeholder 13">
            <a:extLst>
              <a:ext uri="{FF2B5EF4-FFF2-40B4-BE49-F238E27FC236}">
                <a16:creationId xmlns:a16="http://schemas.microsoft.com/office/drawing/2014/main" id="{21409B0E-FA01-4DA6-B603-75B99C397E9E}"/>
              </a:ext>
            </a:extLst>
          </p:cNvPr>
          <p:cNvSpPr>
            <a:spLocks noGrp="1"/>
          </p:cNvSpPr>
          <p:nvPr>
            <p:ph type="body" sz="quarter" idx="37" hasCustomPrompt="1"/>
          </p:nvPr>
        </p:nvSpPr>
        <p:spPr>
          <a:xfrm>
            <a:off x="302561" y="5475918"/>
            <a:ext cx="1613820" cy="296403"/>
          </a:xfrm>
          <a:prstGeom prst="rect">
            <a:avLst/>
          </a:prstGeom>
        </p:spPr>
        <p:txBody>
          <a:bodyPr lIns="0" rIns="0">
            <a:noAutofit/>
          </a:bodyPr>
          <a:lstStyle>
            <a:lvl1pPr marL="0" indent="0">
              <a:buNone/>
              <a:defRPr sz="1400" b="1">
                <a:solidFill>
                  <a:schemeClr val="tx2"/>
                </a:solidFill>
              </a:defRPr>
            </a:lvl1pPr>
          </a:lstStyle>
          <a:p>
            <a:r>
              <a:rPr lang="en-US" dirty="0"/>
              <a:t>Name</a:t>
            </a:r>
          </a:p>
        </p:txBody>
      </p:sp>
      <p:sp>
        <p:nvSpPr>
          <p:cNvPr id="14" name="Picture Placeholder 4" descr="Image Placeholder">
            <a:extLst>
              <a:ext uri="{FF2B5EF4-FFF2-40B4-BE49-F238E27FC236}">
                <a16:creationId xmlns:a16="http://schemas.microsoft.com/office/drawing/2014/main" id="{B6CB0FAA-7CB8-4355-A727-AAE65A45EE94}"/>
              </a:ext>
            </a:extLst>
          </p:cNvPr>
          <p:cNvSpPr>
            <a:spLocks noGrp="1"/>
          </p:cNvSpPr>
          <p:nvPr>
            <p:ph type="pic" sz="quarter" idx="22"/>
          </p:nvPr>
        </p:nvSpPr>
        <p:spPr>
          <a:xfrm>
            <a:off x="302561" y="3767182"/>
            <a:ext cx="1613821"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33" name="Text Placeholder 13">
            <a:extLst>
              <a:ext uri="{FF2B5EF4-FFF2-40B4-BE49-F238E27FC236}">
                <a16:creationId xmlns:a16="http://schemas.microsoft.com/office/drawing/2014/main" id="{1495876B-A26E-4890-993E-93FDF8D949CF}"/>
              </a:ext>
            </a:extLst>
          </p:cNvPr>
          <p:cNvSpPr>
            <a:spLocks noGrp="1"/>
          </p:cNvSpPr>
          <p:nvPr>
            <p:ph type="body" sz="quarter" idx="36" hasCustomPrompt="1"/>
          </p:nvPr>
        </p:nvSpPr>
        <p:spPr>
          <a:xfrm>
            <a:off x="10275610" y="3240866"/>
            <a:ext cx="1613820" cy="380619"/>
          </a:xfrm>
          <a:prstGeom prst="rect">
            <a:avLst/>
          </a:prstGeom>
        </p:spPr>
        <p:txBody>
          <a:bodyPr lIns="0" rIns="0">
            <a:noAutofit/>
          </a:bodyPr>
          <a:lstStyle>
            <a:lvl1pPr marL="0" indent="0">
              <a:buNone/>
              <a:defRPr sz="1200">
                <a:solidFill>
                  <a:schemeClr val="tx1"/>
                </a:solidFill>
              </a:defRPr>
            </a:lvl1pPr>
          </a:lstStyle>
          <a:p>
            <a:r>
              <a:rPr lang="en-US" dirty="0"/>
              <a:t>Title</a:t>
            </a:r>
          </a:p>
        </p:txBody>
      </p:sp>
      <p:sp>
        <p:nvSpPr>
          <p:cNvPr id="32" name="Text Placeholder 13">
            <a:extLst>
              <a:ext uri="{FF2B5EF4-FFF2-40B4-BE49-F238E27FC236}">
                <a16:creationId xmlns:a16="http://schemas.microsoft.com/office/drawing/2014/main" id="{500DCF7D-DC81-4634-A43E-A933754E97A3}"/>
              </a:ext>
            </a:extLst>
          </p:cNvPr>
          <p:cNvSpPr>
            <a:spLocks noGrp="1"/>
          </p:cNvSpPr>
          <p:nvPr>
            <p:ph type="body" sz="quarter" idx="35" hasCustomPrompt="1"/>
          </p:nvPr>
        </p:nvSpPr>
        <p:spPr>
          <a:xfrm>
            <a:off x="10275610" y="2929136"/>
            <a:ext cx="1613820" cy="296403"/>
          </a:xfrm>
          <a:prstGeom prst="rect">
            <a:avLst/>
          </a:prstGeom>
        </p:spPr>
        <p:txBody>
          <a:bodyPr lIns="0" rIns="0">
            <a:noAutofit/>
          </a:bodyPr>
          <a:lstStyle>
            <a:lvl1pPr marL="0" indent="0">
              <a:buNone/>
              <a:defRPr sz="1400" b="1">
                <a:solidFill>
                  <a:schemeClr val="tx2"/>
                </a:solidFill>
              </a:defRPr>
            </a:lvl1pPr>
          </a:lstStyle>
          <a:p>
            <a:r>
              <a:rPr lang="en-US" dirty="0"/>
              <a:t>Name</a:t>
            </a:r>
          </a:p>
        </p:txBody>
      </p:sp>
      <p:sp>
        <p:nvSpPr>
          <p:cNvPr id="8" name="Picture Placeholder 4" descr="Image Placeholder">
            <a:extLst>
              <a:ext uri="{FF2B5EF4-FFF2-40B4-BE49-F238E27FC236}">
                <a16:creationId xmlns:a16="http://schemas.microsoft.com/office/drawing/2014/main" id="{C04761C7-D6EC-4E8C-8135-2A5F6EA2A610}"/>
              </a:ext>
            </a:extLst>
          </p:cNvPr>
          <p:cNvSpPr>
            <a:spLocks noGrp="1"/>
          </p:cNvSpPr>
          <p:nvPr>
            <p:ph type="pic" sz="quarter" idx="21"/>
          </p:nvPr>
        </p:nvSpPr>
        <p:spPr>
          <a:xfrm>
            <a:off x="10275617" y="1216444"/>
            <a:ext cx="1613821"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31" name="Text Placeholder 13">
            <a:extLst>
              <a:ext uri="{FF2B5EF4-FFF2-40B4-BE49-F238E27FC236}">
                <a16:creationId xmlns:a16="http://schemas.microsoft.com/office/drawing/2014/main" id="{D715603D-C70D-4743-824A-8575409B7082}"/>
              </a:ext>
            </a:extLst>
          </p:cNvPr>
          <p:cNvSpPr>
            <a:spLocks noGrp="1"/>
          </p:cNvSpPr>
          <p:nvPr>
            <p:ph type="body" sz="quarter" idx="34" hasCustomPrompt="1"/>
          </p:nvPr>
        </p:nvSpPr>
        <p:spPr>
          <a:xfrm>
            <a:off x="7782345" y="3240866"/>
            <a:ext cx="1613820" cy="380619"/>
          </a:xfrm>
          <a:prstGeom prst="rect">
            <a:avLst/>
          </a:prstGeom>
        </p:spPr>
        <p:txBody>
          <a:bodyPr lIns="0" rIns="0">
            <a:noAutofit/>
          </a:bodyPr>
          <a:lstStyle>
            <a:lvl1pPr marL="0" indent="0">
              <a:buNone/>
              <a:defRPr sz="1200">
                <a:solidFill>
                  <a:schemeClr val="tx1"/>
                </a:solidFill>
              </a:defRPr>
            </a:lvl1pPr>
          </a:lstStyle>
          <a:p>
            <a:r>
              <a:rPr lang="en-US" dirty="0"/>
              <a:t>Title</a:t>
            </a:r>
          </a:p>
        </p:txBody>
      </p:sp>
      <p:sp>
        <p:nvSpPr>
          <p:cNvPr id="30" name="Text Placeholder 13">
            <a:extLst>
              <a:ext uri="{FF2B5EF4-FFF2-40B4-BE49-F238E27FC236}">
                <a16:creationId xmlns:a16="http://schemas.microsoft.com/office/drawing/2014/main" id="{946F07A1-2DFF-4892-9F9C-ECE7685858C2}"/>
              </a:ext>
            </a:extLst>
          </p:cNvPr>
          <p:cNvSpPr>
            <a:spLocks noGrp="1"/>
          </p:cNvSpPr>
          <p:nvPr>
            <p:ph type="body" sz="quarter" idx="33" hasCustomPrompt="1"/>
          </p:nvPr>
        </p:nvSpPr>
        <p:spPr>
          <a:xfrm>
            <a:off x="7782350" y="2929136"/>
            <a:ext cx="1613820" cy="296403"/>
          </a:xfrm>
          <a:prstGeom prst="rect">
            <a:avLst/>
          </a:prstGeom>
        </p:spPr>
        <p:txBody>
          <a:bodyPr lIns="0" rIns="0">
            <a:noAutofit/>
          </a:bodyPr>
          <a:lstStyle>
            <a:lvl1pPr marL="0" indent="0">
              <a:buNone/>
              <a:defRPr sz="1400" b="1">
                <a:solidFill>
                  <a:schemeClr val="tx2"/>
                </a:solidFill>
              </a:defRPr>
            </a:lvl1pPr>
          </a:lstStyle>
          <a:p>
            <a:r>
              <a:rPr lang="en-US" dirty="0"/>
              <a:t>Name</a:t>
            </a:r>
          </a:p>
        </p:txBody>
      </p:sp>
      <p:sp>
        <p:nvSpPr>
          <p:cNvPr id="7" name="Picture Placeholder 4" descr="Image Placeholder">
            <a:extLst>
              <a:ext uri="{FF2B5EF4-FFF2-40B4-BE49-F238E27FC236}">
                <a16:creationId xmlns:a16="http://schemas.microsoft.com/office/drawing/2014/main" id="{52D8ACFE-F032-447A-895C-6109000D5929}"/>
              </a:ext>
            </a:extLst>
          </p:cNvPr>
          <p:cNvSpPr>
            <a:spLocks noGrp="1"/>
          </p:cNvSpPr>
          <p:nvPr>
            <p:ph type="pic" sz="quarter" idx="20"/>
          </p:nvPr>
        </p:nvSpPr>
        <p:spPr>
          <a:xfrm>
            <a:off x="7782353" y="1234732"/>
            <a:ext cx="1613821"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29" name="Text Placeholder 13">
            <a:extLst>
              <a:ext uri="{FF2B5EF4-FFF2-40B4-BE49-F238E27FC236}">
                <a16:creationId xmlns:a16="http://schemas.microsoft.com/office/drawing/2014/main" id="{183E07F4-6987-4475-AECD-AB5CEAD9CDED}"/>
              </a:ext>
            </a:extLst>
          </p:cNvPr>
          <p:cNvSpPr>
            <a:spLocks noGrp="1"/>
          </p:cNvSpPr>
          <p:nvPr>
            <p:ph type="body" sz="quarter" idx="32" hasCustomPrompt="1"/>
          </p:nvPr>
        </p:nvSpPr>
        <p:spPr>
          <a:xfrm>
            <a:off x="5289090" y="3240866"/>
            <a:ext cx="1613820" cy="380619"/>
          </a:xfrm>
          <a:prstGeom prst="rect">
            <a:avLst/>
          </a:prstGeom>
        </p:spPr>
        <p:txBody>
          <a:bodyPr lIns="0" rIns="0">
            <a:noAutofit/>
          </a:bodyPr>
          <a:lstStyle>
            <a:lvl1pPr marL="0" indent="0">
              <a:buNone/>
              <a:defRPr sz="1200">
                <a:solidFill>
                  <a:schemeClr val="tx1"/>
                </a:solidFill>
              </a:defRPr>
            </a:lvl1pPr>
          </a:lstStyle>
          <a:p>
            <a:r>
              <a:rPr lang="en-US" dirty="0"/>
              <a:t>Title</a:t>
            </a:r>
          </a:p>
        </p:txBody>
      </p:sp>
      <p:sp>
        <p:nvSpPr>
          <p:cNvPr id="28" name="Text Placeholder 13">
            <a:extLst>
              <a:ext uri="{FF2B5EF4-FFF2-40B4-BE49-F238E27FC236}">
                <a16:creationId xmlns:a16="http://schemas.microsoft.com/office/drawing/2014/main" id="{C49793F4-58F1-4DC5-ACFE-0132F35929AE}"/>
              </a:ext>
            </a:extLst>
          </p:cNvPr>
          <p:cNvSpPr>
            <a:spLocks noGrp="1"/>
          </p:cNvSpPr>
          <p:nvPr>
            <p:ph type="body" sz="quarter" idx="31" hasCustomPrompt="1"/>
          </p:nvPr>
        </p:nvSpPr>
        <p:spPr>
          <a:xfrm>
            <a:off x="5289090" y="2929136"/>
            <a:ext cx="1613820" cy="296403"/>
          </a:xfrm>
          <a:prstGeom prst="rect">
            <a:avLst/>
          </a:prstGeom>
        </p:spPr>
        <p:txBody>
          <a:bodyPr lIns="0" rIns="0">
            <a:noAutofit/>
          </a:bodyPr>
          <a:lstStyle>
            <a:lvl1pPr marL="0" indent="0">
              <a:buNone/>
              <a:defRPr sz="1400" b="1">
                <a:solidFill>
                  <a:schemeClr val="tx2"/>
                </a:solidFill>
              </a:defRPr>
            </a:lvl1pPr>
          </a:lstStyle>
          <a:p>
            <a:r>
              <a:rPr lang="en-US" dirty="0"/>
              <a:t>Name</a:t>
            </a:r>
          </a:p>
        </p:txBody>
      </p:sp>
      <p:sp>
        <p:nvSpPr>
          <p:cNvPr id="6" name="Picture Placeholder 4" descr="Image Placeholder">
            <a:extLst>
              <a:ext uri="{FF2B5EF4-FFF2-40B4-BE49-F238E27FC236}">
                <a16:creationId xmlns:a16="http://schemas.microsoft.com/office/drawing/2014/main" id="{5DFE2FA5-4C9C-47B2-AD85-AB901D57CD64}"/>
              </a:ext>
            </a:extLst>
          </p:cNvPr>
          <p:cNvSpPr>
            <a:spLocks noGrp="1"/>
          </p:cNvSpPr>
          <p:nvPr>
            <p:ph type="pic" sz="quarter" idx="19"/>
          </p:nvPr>
        </p:nvSpPr>
        <p:spPr>
          <a:xfrm>
            <a:off x="5289089" y="1216444"/>
            <a:ext cx="1613821"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27" name="Text Placeholder 13">
            <a:extLst>
              <a:ext uri="{FF2B5EF4-FFF2-40B4-BE49-F238E27FC236}">
                <a16:creationId xmlns:a16="http://schemas.microsoft.com/office/drawing/2014/main" id="{027A422F-2333-4696-96A3-500B6A45C19E}"/>
              </a:ext>
            </a:extLst>
          </p:cNvPr>
          <p:cNvSpPr>
            <a:spLocks noGrp="1"/>
          </p:cNvSpPr>
          <p:nvPr>
            <p:ph type="body" sz="quarter" idx="30" hasCustomPrompt="1"/>
          </p:nvPr>
        </p:nvSpPr>
        <p:spPr>
          <a:xfrm>
            <a:off x="2795825" y="3240866"/>
            <a:ext cx="1613820" cy="380619"/>
          </a:xfrm>
          <a:prstGeom prst="rect">
            <a:avLst/>
          </a:prstGeom>
        </p:spPr>
        <p:txBody>
          <a:bodyPr lIns="0" rIns="0">
            <a:noAutofit/>
          </a:bodyPr>
          <a:lstStyle>
            <a:lvl1pPr marL="0" indent="0">
              <a:buNone/>
              <a:defRPr sz="1200">
                <a:solidFill>
                  <a:schemeClr val="tx1"/>
                </a:solidFill>
              </a:defRPr>
            </a:lvl1pPr>
          </a:lstStyle>
          <a:p>
            <a:r>
              <a:rPr lang="en-US" dirty="0"/>
              <a:t>Title</a:t>
            </a:r>
          </a:p>
        </p:txBody>
      </p:sp>
      <p:sp>
        <p:nvSpPr>
          <p:cNvPr id="26" name="Text Placeholder 13">
            <a:extLst>
              <a:ext uri="{FF2B5EF4-FFF2-40B4-BE49-F238E27FC236}">
                <a16:creationId xmlns:a16="http://schemas.microsoft.com/office/drawing/2014/main" id="{3E0CFF34-663C-4BE7-B12D-6C112FED8D69}"/>
              </a:ext>
            </a:extLst>
          </p:cNvPr>
          <p:cNvSpPr>
            <a:spLocks noGrp="1"/>
          </p:cNvSpPr>
          <p:nvPr>
            <p:ph type="body" sz="quarter" idx="29" hasCustomPrompt="1"/>
          </p:nvPr>
        </p:nvSpPr>
        <p:spPr>
          <a:xfrm>
            <a:off x="2795825" y="2929136"/>
            <a:ext cx="1613820" cy="296403"/>
          </a:xfrm>
          <a:prstGeom prst="rect">
            <a:avLst/>
          </a:prstGeom>
        </p:spPr>
        <p:txBody>
          <a:bodyPr lIns="0" rIns="0">
            <a:noAutofit/>
          </a:bodyPr>
          <a:lstStyle>
            <a:lvl1pPr marL="0" indent="0">
              <a:buNone/>
              <a:defRPr sz="1400" b="1">
                <a:solidFill>
                  <a:schemeClr val="tx2"/>
                </a:solidFill>
              </a:defRPr>
            </a:lvl1pPr>
          </a:lstStyle>
          <a:p>
            <a:r>
              <a:rPr lang="en-US" dirty="0"/>
              <a:t>Name</a:t>
            </a:r>
          </a:p>
        </p:txBody>
      </p:sp>
      <p:sp>
        <p:nvSpPr>
          <p:cNvPr id="5" name="Picture Placeholder 4" descr="Image Placeholder">
            <a:extLst>
              <a:ext uri="{FF2B5EF4-FFF2-40B4-BE49-F238E27FC236}">
                <a16:creationId xmlns:a16="http://schemas.microsoft.com/office/drawing/2014/main" id="{9CA6D13A-10D8-446F-9B0E-2925A4D7931B}"/>
              </a:ext>
            </a:extLst>
          </p:cNvPr>
          <p:cNvSpPr>
            <a:spLocks noGrp="1"/>
          </p:cNvSpPr>
          <p:nvPr>
            <p:ph type="pic" sz="quarter" idx="18"/>
          </p:nvPr>
        </p:nvSpPr>
        <p:spPr>
          <a:xfrm>
            <a:off x="2795825" y="1234732"/>
            <a:ext cx="1613821"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25" name="Text Placeholder 13">
            <a:extLst>
              <a:ext uri="{FF2B5EF4-FFF2-40B4-BE49-F238E27FC236}">
                <a16:creationId xmlns:a16="http://schemas.microsoft.com/office/drawing/2014/main" id="{37D83278-6A93-41A8-8DBF-170531365589}"/>
              </a:ext>
            </a:extLst>
          </p:cNvPr>
          <p:cNvSpPr>
            <a:spLocks noGrp="1"/>
          </p:cNvSpPr>
          <p:nvPr>
            <p:ph type="body" sz="quarter" idx="28" hasCustomPrompt="1"/>
          </p:nvPr>
        </p:nvSpPr>
        <p:spPr>
          <a:xfrm>
            <a:off x="302562" y="3240866"/>
            <a:ext cx="1613820" cy="380619"/>
          </a:xfrm>
          <a:prstGeom prst="rect">
            <a:avLst/>
          </a:prstGeom>
        </p:spPr>
        <p:txBody>
          <a:bodyPr lIns="0" rIns="0">
            <a:noAutofit/>
          </a:bodyPr>
          <a:lstStyle>
            <a:lvl1pPr marL="0" indent="0">
              <a:buNone/>
              <a:defRPr sz="1200">
                <a:solidFill>
                  <a:schemeClr val="tx1"/>
                </a:solidFill>
              </a:defRPr>
            </a:lvl1pPr>
          </a:lstStyle>
          <a:p>
            <a:r>
              <a:rPr lang="en-US" dirty="0"/>
              <a:t>Title</a:t>
            </a:r>
          </a:p>
        </p:txBody>
      </p:sp>
      <p:sp>
        <p:nvSpPr>
          <p:cNvPr id="24" name="Text Placeholder 13">
            <a:extLst>
              <a:ext uri="{FF2B5EF4-FFF2-40B4-BE49-F238E27FC236}">
                <a16:creationId xmlns:a16="http://schemas.microsoft.com/office/drawing/2014/main" id="{A8E6BFCD-3FC3-4DEF-A75F-D6D4A37A6C6E}"/>
              </a:ext>
            </a:extLst>
          </p:cNvPr>
          <p:cNvSpPr>
            <a:spLocks noGrp="1"/>
          </p:cNvSpPr>
          <p:nvPr>
            <p:ph type="body" sz="quarter" idx="27" hasCustomPrompt="1"/>
          </p:nvPr>
        </p:nvSpPr>
        <p:spPr>
          <a:xfrm>
            <a:off x="302562" y="2929136"/>
            <a:ext cx="1613820" cy="296403"/>
          </a:xfrm>
          <a:prstGeom prst="rect">
            <a:avLst/>
          </a:prstGeom>
        </p:spPr>
        <p:txBody>
          <a:bodyPr lIns="0" rIns="0">
            <a:noAutofit/>
          </a:bodyPr>
          <a:lstStyle>
            <a:lvl1pPr marL="0" indent="0">
              <a:buNone/>
              <a:defRPr sz="1400" b="1">
                <a:solidFill>
                  <a:schemeClr val="tx2"/>
                </a:solidFill>
              </a:defRPr>
            </a:lvl1pPr>
          </a:lstStyle>
          <a:p>
            <a:r>
              <a:rPr lang="en-US" dirty="0"/>
              <a:t>Name</a:t>
            </a:r>
          </a:p>
        </p:txBody>
      </p:sp>
      <p:sp>
        <p:nvSpPr>
          <p:cNvPr id="4" name="Picture Placeholder 4" descr="Image Placeholder">
            <a:extLst>
              <a:ext uri="{FF2B5EF4-FFF2-40B4-BE49-F238E27FC236}">
                <a16:creationId xmlns:a16="http://schemas.microsoft.com/office/drawing/2014/main" id="{DC61808A-4072-4608-9FD5-8E07E0B90A35}"/>
              </a:ext>
            </a:extLst>
          </p:cNvPr>
          <p:cNvSpPr>
            <a:spLocks noGrp="1"/>
          </p:cNvSpPr>
          <p:nvPr>
            <p:ph type="pic" sz="quarter" idx="17"/>
          </p:nvPr>
        </p:nvSpPr>
        <p:spPr>
          <a:xfrm>
            <a:off x="302561" y="1216444"/>
            <a:ext cx="1613821"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44" name="Text Placeholder 11">
            <a:extLst>
              <a:ext uri="{FF2B5EF4-FFF2-40B4-BE49-F238E27FC236}">
                <a16:creationId xmlns:a16="http://schemas.microsoft.com/office/drawing/2014/main" id="{01AB26D4-9009-D046-9D33-752D0834E0D1}"/>
              </a:ext>
            </a:extLst>
          </p:cNvPr>
          <p:cNvSpPr>
            <a:spLocks noGrp="1"/>
          </p:cNvSpPr>
          <p:nvPr>
            <p:ph type="body" sz="quarter" idx="13" hasCustomPrompt="1"/>
          </p:nvPr>
        </p:nvSpPr>
        <p:spPr>
          <a:xfrm>
            <a:off x="-19664" y="-19664"/>
            <a:ext cx="12221496" cy="960263"/>
          </a:xfrm>
          <a:prstGeom prst="rect">
            <a:avLst/>
          </a:prstGeom>
          <a:solidFill>
            <a:schemeClr val="tx2"/>
          </a:solidFill>
        </p:spPr>
        <p:txBody>
          <a:bodyPr wrap="square" lIns="228600" tIns="228600" rIns="228600" bIns="228600">
            <a:spAutoFit/>
          </a:bodyPr>
          <a:lstStyle>
            <a:lvl1pPr marL="0" indent="0">
              <a:buNone/>
              <a:defRPr sz="3600">
                <a:solidFill>
                  <a:schemeClr val="bg1"/>
                </a:solidFill>
                <a:latin typeface="+mj-lt"/>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Title</a:t>
            </a:r>
          </a:p>
        </p:txBody>
      </p:sp>
    </p:spTree>
    <p:extLst>
      <p:ext uri="{BB962C8B-B14F-4D97-AF65-F5344CB8AC3E}">
        <p14:creationId xmlns:p14="http://schemas.microsoft.com/office/powerpoint/2010/main" val="3130892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een Bar - 14 Image">
    <p:spTree>
      <p:nvGrpSpPr>
        <p:cNvPr id="1" name=""/>
        <p:cNvGrpSpPr/>
        <p:nvPr/>
      </p:nvGrpSpPr>
      <p:grpSpPr>
        <a:xfrm>
          <a:off x="0" y="0"/>
          <a:ext cx="0" cy="0"/>
          <a:chOff x="0" y="0"/>
          <a:chExt cx="0" cy="0"/>
        </a:xfrm>
      </p:grpSpPr>
      <p:sp>
        <p:nvSpPr>
          <p:cNvPr id="59" name="Text Placeholder 13">
            <a:extLst>
              <a:ext uri="{FF2B5EF4-FFF2-40B4-BE49-F238E27FC236}">
                <a16:creationId xmlns:a16="http://schemas.microsoft.com/office/drawing/2014/main" id="{F83C0E0C-FE87-400E-937A-9E1CCD2D8DF5}"/>
              </a:ext>
            </a:extLst>
          </p:cNvPr>
          <p:cNvSpPr>
            <a:spLocks noGrp="1"/>
          </p:cNvSpPr>
          <p:nvPr>
            <p:ph type="body" sz="quarter" idx="58" hasCustomPrompt="1"/>
          </p:nvPr>
        </p:nvSpPr>
        <p:spPr>
          <a:xfrm>
            <a:off x="10555505" y="5694537"/>
            <a:ext cx="1431752" cy="3806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58" name="Text Placeholder 13">
            <a:extLst>
              <a:ext uri="{FF2B5EF4-FFF2-40B4-BE49-F238E27FC236}">
                <a16:creationId xmlns:a16="http://schemas.microsoft.com/office/drawing/2014/main" id="{BD97F9F0-816B-48D2-91D6-2DE2B94CE046}"/>
              </a:ext>
            </a:extLst>
          </p:cNvPr>
          <p:cNvSpPr>
            <a:spLocks noGrp="1"/>
          </p:cNvSpPr>
          <p:nvPr>
            <p:ph type="body" sz="quarter" idx="57" hasCustomPrompt="1"/>
          </p:nvPr>
        </p:nvSpPr>
        <p:spPr>
          <a:xfrm>
            <a:off x="10555505" y="5378894"/>
            <a:ext cx="1431752" cy="296403"/>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21" name="Picture Placeholder 4" descr="Image Placeholder">
            <a:extLst>
              <a:ext uri="{FF2B5EF4-FFF2-40B4-BE49-F238E27FC236}">
                <a16:creationId xmlns:a16="http://schemas.microsoft.com/office/drawing/2014/main" id="{1B49AB6C-81BA-472C-AC50-D8CF597F1B9A}"/>
              </a:ext>
            </a:extLst>
          </p:cNvPr>
          <p:cNvSpPr>
            <a:spLocks noGrp="1"/>
          </p:cNvSpPr>
          <p:nvPr>
            <p:ph type="pic" sz="quarter" idx="27"/>
          </p:nvPr>
        </p:nvSpPr>
        <p:spPr>
          <a:xfrm>
            <a:off x="10555603" y="3678402"/>
            <a:ext cx="1431752"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57" name="Text Placeholder 13">
            <a:extLst>
              <a:ext uri="{FF2B5EF4-FFF2-40B4-BE49-F238E27FC236}">
                <a16:creationId xmlns:a16="http://schemas.microsoft.com/office/drawing/2014/main" id="{133B1320-CE73-49F2-85CA-F045092F49EB}"/>
              </a:ext>
            </a:extLst>
          </p:cNvPr>
          <p:cNvSpPr>
            <a:spLocks noGrp="1"/>
          </p:cNvSpPr>
          <p:nvPr>
            <p:ph type="body" sz="quarter" idx="56" hasCustomPrompt="1"/>
          </p:nvPr>
        </p:nvSpPr>
        <p:spPr>
          <a:xfrm>
            <a:off x="8830398" y="5694537"/>
            <a:ext cx="1431752" cy="3806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56" name="Text Placeholder 13">
            <a:extLst>
              <a:ext uri="{FF2B5EF4-FFF2-40B4-BE49-F238E27FC236}">
                <a16:creationId xmlns:a16="http://schemas.microsoft.com/office/drawing/2014/main" id="{D1958B96-CF88-434B-8125-746DCB610A8C}"/>
              </a:ext>
            </a:extLst>
          </p:cNvPr>
          <p:cNvSpPr>
            <a:spLocks noGrp="1"/>
          </p:cNvSpPr>
          <p:nvPr>
            <p:ph type="body" sz="quarter" idx="55" hasCustomPrompt="1"/>
          </p:nvPr>
        </p:nvSpPr>
        <p:spPr>
          <a:xfrm>
            <a:off x="8830398" y="5378894"/>
            <a:ext cx="1431752" cy="296403"/>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20" name="Picture Placeholder 4" descr="Image Placeholder">
            <a:extLst>
              <a:ext uri="{FF2B5EF4-FFF2-40B4-BE49-F238E27FC236}">
                <a16:creationId xmlns:a16="http://schemas.microsoft.com/office/drawing/2014/main" id="{9552DB96-DE74-47C3-8D79-56E9DCCB374C}"/>
              </a:ext>
            </a:extLst>
          </p:cNvPr>
          <p:cNvSpPr>
            <a:spLocks noGrp="1"/>
          </p:cNvSpPr>
          <p:nvPr>
            <p:ph type="pic" sz="quarter" idx="26"/>
          </p:nvPr>
        </p:nvSpPr>
        <p:spPr>
          <a:xfrm>
            <a:off x="8830435" y="3678402"/>
            <a:ext cx="1431752"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55" name="Text Placeholder 13">
            <a:extLst>
              <a:ext uri="{FF2B5EF4-FFF2-40B4-BE49-F238E27FC236}">
                <a16:creationId xmlns:a16="http://schemas.microsoft.com/office/drawing/2014/main" id="{65E935A6-6A3A-4B7B-94BB-56213CC40557}"/>
              </a:ext>
            </a:extLst>
          </p:cNvPr>
          <p:cNvSpPr>
            <a:spLocks noGrp="1"/>
          </p:cNvSpPr>
          <p:nvPr>
            <p:ph type="body" sz="quarter" idx="54" hasCustomPrompt="1"/>
          </p:nvPr>
        </p:nvSpPr>
        <p:spPr>
          <a:xfrm>
            <a:off x="7105261" y="5694537"/>
            <a:ext cx="1431752" cy="3806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54" name="Text Placeholder 13">
            <a:extLst>
              <a:ext uri="{FF2B5EF4-FFF2-40B4-BE49-F238E27FC236}">
                <a16:creationId xmlns:a16="http://schemas.microsoft.com/office/drawing/2014/main" id="{B0B5E7B3-CF40-4820-AD9C-8EEABE0EDF90}"/>
              </a:ext>
            </a:extLst>
          </p:cNvPr>
          <p:cNvSpPr>
            <a:spLocks noGrp="1"/>
          </p:cNvSpPr>
          <p:nvPr>
            <p:ph type="body" sz="quarter" idx="53" hasCustomPrompt="1"/>
          </p:nvPr>
        </p:nvSpPr>
        <p:spPr>
          <a:xfrm>
            <a:off x="7105261" y="5378894"/>
            <a:ext cx="1431752" cy="296403"/>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19" name="Picture Placeholder 4" descr="Image Placeholder">
            <a:extLst>
              <a:ext uri="{FF2B5EF4-FFF2-40B4-BE49-F238E27FC236}">
                <a16:creationId xmlns:a16="http://schemas.microsoft.com/office/drawing/2014/main" id="{69893708-A1F3-4D1E-9D4C-AF932F60BBF5}"/>
              </a:ext>
            </a:extLst>
          </p:cNvPr>
          <p:cNvSpPr>
            <a:spLocks noGrp="1"/>
          </p:cNvSpPr>
          <p:nvPr>
            <p:ph type="pic" sz="quarter" idx="25"/>
          </p:nvPr>
        </p:nvSpPr>
        <p:spPr>
          <a:xfrm>
            <a:off x="7105267" y="3678402"/>
            <a:ext cx="1431752"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53" name="Text Placeholder 13">
            <a:extLst>
              <a:ext uri="{FF2B5EF4-FFF2-40B4-BE49-F238E27FC236}">
                <a16:creationId xmlns:a16="http://schemas.microsoft.com/office/drawing/2014/main" id="{5A1F805A-2159-4CF5-BCE7-AFFB0A43B9B7}"/>
              </a:ext>
            </a:extLst>
          </p:cNvPr>
          <p:cNvSpPr>
            <a:spLocks noGrp="1"/>
          </p:cNvSpPr>
          <p:nvPr>
            <p:ph type="body" sz="quarter" idx="52" hasCustomPrompt="1"/>
          </p:nvPr>
        </p:nvSpPr>
        <p:spPr>
          <a:xfrm>
            <a:off x="5380124" y="5694537"/>
            <a:ext cx="1431752" cy="3806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52" name="Text Placeholder 13">
            <a:extLst>
              <a:ext uri="{FF2B5EF4-FFF2-40B4-BE49-F238E27FC236}">
                <a16:creationId xmlns:a16="http://schemas.microsoft.com/office/drawing/2014/main" id="{EA37540F-CB8D-4C5B-AC97-21A36849C0EE}"/>
              </a:ext>
            </a:extLst>
          </p:cNvPr>
          <p:cNvSpPr>
            <a:spLocks noGrp="1"/>
          </p:cNvSpPr>
          <p:nvPr>
            <p:ph type="body" sz="quarter" idx="51" hasCustomPrompt="1"/>
          </p:nvPr>
        </p:nvSpPr>
        <p:spPr>
          <a:xfrm>
            <a:off x="5380124" y="5378894"/>
            <a:ext cx="1431752" cy="296403"/>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18" name="Picture Placeholder 4" descr="Image Placeholder">
            <a:extLst>
              <a:ext uri="{FF2B5EF4-FFF2-40B4-BE49-F238E27FC236}">
                <a16:creationId xmlns:a16="http://schemas.microsoft.com/office/drawing/2014/main" id="{39A41D66-F8E7-4A87-A582-74BCA6C70183}"/>
              </a:ext>
            </a:extLst>
          </p:cNvPr>
          <p:cNvSpPr>
            <a:spLocks noGrp="1"/>
          </p:cNvSpPr>
          <p:nvPr>
            <p:ph type="pic" sz="quarter" idx="24"/>
          </p:nvPr>
        </p:nvSpPr>
        <p:spPr>
          <a:xfrm>
            <a:off x="5380099" y="3678402"/>
            <a:ext cx="1431752"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51" name="Text Placeholder 13">
            <a:extLst>
              <a:ext uri="{FF2B5EF4-FFF2-40B4-BE49-F238E27FC236}">
                <a16:creationId xmlns:a16="http://schemas.microsoft.com/office/drawing/2014/main" id="{DF37E9EC-5C48-4085-ACDB-6A2C048FD159}"/>
              </a:ext>
            </a:extLst>
          </p:cNvPr>
          <p:cNvSpPr>
            <a:spLocks noGrp="1"/>
          </p:cNvSpPr>
          <p:nvPr>
            <p:ph type="body" sz="quarter" idx="50" hasCustomPrompt="1"/>
          </p:nvPr>
        </p:nvSpPr>
        <p:spPr>
          <a:xfrm>
            <a:off x="3654905" y="5694537"/>
            <a:ext cx="1431752" cy="3806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50" name="Text Placeholder 13">
            <a:extLst>
              <a:ext uri="{FF2B5EF4-FFF2-40B4-BE49-F238E27FC236}">
                <a16:creationId xmlns:a16="http://schemas.microsoft.com/office/drawing/2014/main" id="{39332911-A0EE-4C81-B5D0-D60510F049F8}"/>
              </a:ext>
            </a:extLst>
          </p:cNvPr>
          <p:cNvSpPr>
            <a:spLocks noGrp="1"/>
          </p:cNvSpPr>
          <p:nvPr>
            <p:ph type="body" sz="quarter" idx="49" hasCustomPrompt="1"/>
          </p:nvPr>
        </p:nvSpPr>
        <p:spPr>
          <a:xfrm>
            <a:off x="3654905" y="5378894"/>
            <a:ext cx="1431752" cy="296403"/>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24" name="Picture Placeholder 4" descr="Image Placeholder">
            <a:extLst>
              <a:ext uri="{FF2B5EF4-FFF2-40B4-BE49-F238E27FC236}">
                <a16:creationId xmlns:a16="http://schemas.microsoft.com/office/drawing/2014/main" id="{D477DC54-7D61-4EA0-B331-BDD03453D4B6}"/>
              </a:ext>
            </a:extLst>
          </p:cNvPr>
          <p:cNvSpPr>
            <a:spLocks noGrp="1"/>
          </p:cNvSpPr>
          <p:nvPr>
            <p:ph type="pic" sz="quarter" idx="30"/>
          </p:nvPr>
        </p:nvSpPr>
        <p:spPr>
          <a:xfrm>
            <a:off x="3654933" y="3678402"/>
            <a:ext cx="1431752"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49" name="Text Placeholder 13">
            <a:extLst>
              <a:ext uri="{FF2B5EF4-FFF2-40B4-BE49-F238E27FC236}">
                <a16:creationId xmlns:a16="http://schemas.microsoft.com/office/drawing/2014/main" id="{AA947F86-F37A-4EA5-A23C-9F2192BBFE32}"/>
              </a:ext>
            </a:extLst>
          </p:cNvPr>
          <p:cNvSpPr>
            <a:spLocks noGrp="1"/>
          </p:cNvSpPr>
          <p:nvPr>
            <p:ph type="body" sz="quarter" idx="48" hasCustomPrompt="1"/>
          </p:nvPr>
        </p:nvSpPr>
        <p:spPr>
          <a:xfrm>
            <a:off x="1929763" y="5694537"/>
            <a:ext cx="1431752" cy="3806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48" name="Text Placeholder 13">
            <a:extLst>
              <a:ext uri="{FF2B5EF4-FFF2-40B4-BE49-F238E27FC236}">
                <a16:creationId xmlns:a16="http://schemas.microsoft.com/office/drawing/2014/main" id="{AA760677-1556-4D68-9A15-2B515C1E25F3}"/>
              </a:ext>
            </a:extLst>
          </p:cNvPr>
          <p:cNvSpPr>
            <a:spLocks noGrp="1"/>
          </p:cNvSpPr>
          <p:nvPr>
            <p:ph type="body" sz="quarter" idx="47" hasCustomPrompt="1"/>
          </p:nvPr>
        </p:nvSpPr>
        <p:spPr>
          <a:xfrm>
            <a:off x="1929763" y="5378894"/>
            <a:ext cx="1431752" cy="296403"/>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23" name="Picture Placeholder 4" descr="Image Placeholder">
            <a:extLst>
              <a:ext uri="{FF2B5EF4-FFF2-40B4-BE49-F238E27FC236}">
                <a16:creationId xmlns:a16="http://schemas.microsoft.com/office/drawing/2014/main" id="{A7672A98-64F4-46BA-AF8F-3EA55A16D0B0}"/>
              </a:ext>
            </a:extLst>
          </p:cNvPr>
          <p:cNvSpPr>
            <a:spLocks noGrp="1"/>
          </p:cNvSpPr>
          <p:nvPr>
            <p:ph type="pic" sz="quarter" idx="29"/>
          </p:nvPr>
        </p:nvSpPr>
        <p:spPr>
          <a:xfrm>
            <a:off x="1929765" y="3678402"/>
            <a:ext cx="1431752"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47" name="Text Placeholder 13">
            <a:extLst>
              <a:ext uri="{FF2B5EF4-FFF2-40B4-BE49-F238E27FC236}">
                <a16:creationId xmlns:a16="http://schemas.microsoft.com/office/drawing/2014/main" id="{395A0A00-FAED-4CAE-9D66-EB6AFA443DF4}"/>
              </a:ext>
            </a:extLst>
          </p:cNvPr>
          <p:cNvSpPr>
            <a:spLocks noGrp="1"/>
          </p:cNvSpPr>
          <p:nvPr>
            <p:ph type="body" sz="quarter" idx="46" hasCustomPrompt="1"/>
          </p:nvPr>
        </p:nvSpPr>
        <p:spPr>
          <a:xfrm>
            <a:off x="204597" y="5694537"/>
            <a:ext cx="1431752" cy="3806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46" name="Text Placeholder 13">
            <a:extLst>
              <a:ext uri="{FF2B5EF4-FFF2-40B4-BE49-F238E27FC236}">
                <a16:creationId xmlns:a16="http://schemas.microsoft.com/office/drawing/2014/main" id="{6E03497A-572A-48A6-9974-B012768E28F0}"/>
              </a:ext>
            </a:extLst>
          </p:cNvPr>
          <p:cNvSpPr>
            <a:spLocks noGrp="1"/>
          </p:cNvSpPr>
          <p:nvPr>
            <p:ph type="body" sz="quarter" idx="45" hasCustomPrompt="1"/>
          </p:nvPr>
        </p:nvSpPr>
        <p:spPr>
          <a:xfrm>
            <a:off x="204597" y="5378894"/>
            <a:ext cx="1431752" cy="296403"/>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22" name="Picture Placeholder 4" descr="Image Placeholder">
            <a:extLst>
              <a:ext uri="{FF2B5EF4-FFF2-40B4-BE49-F238E27FC236}">
                <a16:creationId xmlns:a16="http://schemas.microsoft.com/office/drawing/2014/main" id="{F58475D2-3BF4-4B75-9F57-76DA8DE0C723}"/>
              </a:ext>
            </a:extLst>
          </p:cNvPr>
          <p:cNvSpPr>
            <a:spLocks noGrp="1"/>
          </p:cNvSpPr>
          <p:nvPr>
            <p:ph type="pic" sz="quarter" idx="28"/>
          </p:nvPr>
        </p:nvSpPr>
        <p:spPr>
          <a:xfrm>
            <a:off x="204597" y="3678402"/>
            <a:ext cx="1431752"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45" name="Text Placeholder 13">
            <a:extLst>
              <a:ext uri="{FF2B5EF4-FFF2-40B4-BE49-F238E27FC236}">
                <a16:creationId xmlns:a16="http://schemas.microsoft.com/office/drawing/2014/main" id="{93ADEAA1-98E6-4414-B5B5-924ADD5DCF17}"/>
              </a:ext>
            </a:extLst>
          </p:cNvPr>
          <p:cNvSpPr>
            <a:spLocks noGrp="1"/>
          </p:cNvSpPr>
          <p:nvPr>
            <p:ph type="body" sz="quarter" idx="44" hasCustomPrompt="1"/>
          </p:nvPr>
        </p:nvSpPr>
        <p:spPr>
          <a:xfrm>
            <a:off x="10555505" y="3202088"/>
            <a:ext cx="1431752" cy="3806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44" name="Text Placeholder 13">
            <a:extLst>
              <a:ext uri="{FF2B5EF4-FFF2-40B4-BE49-F238E27FC236}">
                <a16:creationId xmlns:a16="http://schemas.microsoft.com/office/drawing/2014/main" id="{D20A1982-C0A3-4F27-B39A-0B1738AF5F34}"/>
              </a:ext>
            </a:extLst>
          </p:cNvPr>
          <p:cNvSpPr>
            <a:spLocks noGrp="1"/>
          </p:cNvSpPr>
          <p:nvPr>
            <p:ph type="body" sz="quarter" idx="43" hasCustomPrompt="1"/>
          </p:nvPr>
        </p:nvSpPr>
        <p:spPr>
          <a:xfrm>
            <a:off x="10555505" y="2886445"/>
            <a:ext cx="1431752" cy="296403"/>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7" name="Picture Placeholder 4" descr="Image Placeholder">
            <a:extLst>
              <a:ext uri="{FF2B5EF4-FFF2-40B4-BE49-F238E27FC236}">
                <a16:creationId xmlns:a16="http://schemas.microsoft.com/office/drawing/2014/main" id="{1B1905BE-5D49-43F5-BEBD-887848DC7C87}"/>
              </a:ext>
            </a:extLst>
          </p:cNvPr>
          <p:cNvSpPr>
            <a:spLocks noGrp="1"/>
          </p:cNvSpPr>
          <p:nvPr>
            <p:ph type="pic" sz="quarter" idx="20"/>
          </p:nvPr>
        </p:nvSpPr>
        <p:spPr>
          <a:xfrm>
            <a:off x="10555627" y="1189012"/>
            <a:ext cx="1431752"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43" name="Text Placeholder 13">
            <a:extLst>
              <a:ext uri="{FF2B5EF4-FFF2-40B4-BE49-F238E27FC236}">
                <a16:creationId xmlns:a16="http://schemas.microsoft.com/office/drawing/2014/main" id="{256E2A34-D74B-447E-AEAA-951B829FACAB}"/>
              </a:ext>
            </a:extLst>
          </p:cNvPr>
          <p:cNvSpPr>
            <a:spLocks noGrp="1"/>
          </p:cNvSpPr>
          <p:nvPr>
            <p:ph type="body" sz="quarter" idx="42" hasCustomPrompt="1"/>
          </p:nvPr>
        </p:nvSpPr>
        <p:spPr>
          <a:xfrm>
            <a:off x="8830398" y="3202088"/>
            <a:ext cx="1431752" cy="3806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42" name="Text Placeholder 13">
            <a:extLst>
              <a:ext uri="{FF2B5EF4-FFF2-40B4-BE49-F238E27FC236}">
                <a16:creationId xmlns:a16="http://schemas.microsoft.com/office/drawing/2014/main" id="{4679064D-0F95-4E00-9DAC-14861EEB90E2}"/>
              </a:ext>
            </a:extLst>
          </p:cNvPr>
          <p:cNvSpPr>
            <a:spLocks noGrp="1"/>
          </p:cNvSpPr>
          <p:nvPr>
            <p:ph type="body" sz="quarter" idx="41" hasCustomPrompt="1"/>
          </p:nvPr>
        </p:nvSpPr>
        <p:spPr>
          <a:xfrm>
            <a:off x="8830398" y="2886445"/>
            <a:ext cx="1431752" cy="296403"/>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6" name="Picture Placeholder 4" descr="Image Placeholder">
            <a:extLst>
              <a:ext uri="{FF2B5EF4-FFF2-40B4-BE49-F238E27FC236}">
                <a16:creationId xmlns:a16="http://schemas.microsoft.com/office/drawing/2014/main" id="{66DBBF6C-0F60-471D-AF2F-CD8BC20DFFDC}"/>
              </a:ext>
            </a:extLst>
          </p:cNvPr>
          <p:cNvSpPr>
            <a:spLocks noGrp="1"/>
          </p:cNvSpPr>
          <p:nvPr>
            <p:ph type="pic" sz="quarter" idx="19"/>
          </p:nvPr>
        </p:nvSpPr>
        <p:spPr>
          <a:xfrm>
            <a:off x="8830459" y="1189012"/>
            <a:ext cx="1431752"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41" name="Text Placeholder 13">
            <a:extLst>
              <a:ext uri="{FF2B5EF4-FFF2-40B4-BE49-F238E27FC236}">
                <a16:creationId xmlns:a16="http://schemas.microsoft.com/office/drawing/2014/main" id="{C8C80EA6-AB7D-4FEA-A272-C90B5D000B30}"/>
              </a:ext>
            </a:extLst>
          </p:cNvPr>
          <p:cNvSpPr>
            <a:spLocks noGrp="1"/>
          </p:cNvSpPr>
          <p:nvPr>
            <p:ph type="body" sz="quarter" idx="40" hasCustomPrompt="1"/>
          </p:nvPr>
        </p:nvSpPr>
        <p:spPr>
          <a:xfrm>
            <a:off x="7105261" y="3202088"/>
            <a:ext cx="1431752" cy="3806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40" name="Text Placeholder 13">
            <a:extLst>
              <a:ext uri="{FF2B5EF4-FFF2-40B4-BE49-F238E27FC236}">
                <a16:creationId xmlns:a16="http://schemas.microsoft.com/office/drawing/2014/main" id="{609DDBC1-B46D-4EB5-86EA-A59A8BD54013}"/>
              </a:ext>
            </a:extLst>
          </p:cNvPr>
          <p:cNvSpPr>
            <a:spLocks noGrp="1"/>
          </p:cNvSpPr>
          <p:nvPr>
            <p:ph type="body" sz="quarter" idx="39" hasCustomPrompt="1"/>
          </p:nvPr>
        </p:nvSpPr>
        <p:spPr>
          <a:xfrm>
            <a:off x="7105261" y="2886445"/>
            <a:ext cx="1431752" cy="296403"/>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5" name="Picture Placeholder 4" descr="Image Placeholder">
            <a:extLst>
              <a:ext uri="{FF2B5EF4-FFF2-40B4-BE49-F238E27FC236}">
                <a16:creationId xmlns:a16="http://schemas.microsoft.com/office/drawing/2014/main" id="{EA28C68A-5986-4D38-B13B-A6D373187BF2}"/>
              </a:ext>
            </a:extLst>
          </p:cNvPr>
          <p:cNvSpPr>
            <a:spLocks noGrp="1"/>
          </p:cNvSpPr>
          <p:nvPr>
            <p:ph type="pic" sz="quarter" idx="18"/>
          </p:nvPr>
        </p:nvSpPr>
        <p:spPr>
          <a:xfrm>
            <a:off x="7105291" y="1189012"/>
            <a:ext cx="1431752"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39" name="Text Placeholder 13">
            <a:extLst>
              <a:ext uri="{FF2B5EF4-FFF2-40B4-BE49-F238E27FC236}">
                <a16:creationId xmlns:a16="http://schemas.microsoft.com/office/drawing/2014/main" id="{7D118901-41FB-4515-BC3F-A1CA8F744CFE}"/>
              </a:ext>
            </a:extLst>
          </p:cNvPr>
          <p:cNvSpPr>
            <a:spLocks noGrp="1"/>
          </p:cNvSpPr>
          <p:nvPr>
            <p:ph type="body" sz="quarter" idx="38" hasCustomPrompt="1"/>
          </p:nvPr>
        </p:nvSpPr>
        <p:spPr>
          <a:xfrm>
            <a:off x="5380124" y="3202088"/>
            <a:ext cx="1431752" cy="3806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38" name="Text Placeholder 13">
            <a:extLst>
              <a:ext uri="{FF2B5EF4-FFF2-40B4-BE49-F238E27FC236}">
                <a16:creationId xmlns:a16="http://schemas.microsoft.com/office/drawing/2014/main" id="{FBAFFFDA-8186-4D28-B3D3-33DFD5E3DA9F}"/>
              </a:ext>
            </a:extLst>
          </p:cNvPr>
          <p:cNvSpPr>
            <a:spLocks noGrp="1"/>
          </p:cNvSpPr>
          <p:nvPr>
            <p:ph type="body" sz="quarter" idx="37" hasCustomPrompt="1"/>
          </p:nvPr>
        </p:nvSpPr>
        <p:spPr>
          <a:xfrm>
            <a:off x="5380124" y="2886445"/>
            <a:ext cx="1431752" cy="296403"/>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4" name="Picture Placeholder 4" descr="Image Placeholder">
            <a:extLst>
              <a:ext uri="{FF2B5EF4-FFF2-40B4-BE49-F238E27FC236}">
                <a16:creationId xmlns:a16="http://schemas.microsoft.com/office/drawing/2014/main" id="{2C37B290-7F72-4B00-9F81-56BB3CF5D142}"/>
              </a:ext>
            </a:extLst>
          </p:cNvPr>
          <p:cNvSpPr>
            <a:spLocks noGrp="1"/>
          </p:cNvSpPr>
          <p:nvPr>
            <p:ph type="pic" sz="quarter" idx="17"/>
          </p:nvPr>
        </p:nvSpPr>
        <p:spPr>
          <a:xfrm>
            <a:off x="5380123" y="1189012"/>
            <a:ext cx="1431752"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37" name="Text Placeholder 13">
            <a:extLst>
              <a:ext uri="{FF2B5EF4-FFF2-40B4-BE49-F238E27FC236}">
                <a16:creationId xmlns:a16="http://schemas.microsoft.com/office/drawing/2014/main" id="{00C3D18F-4D53-4302-89D7-A0C1E77840FA}"/>
              </a:ext>
            </a:extLst>
          </p:cNvPr>
          <p:cNvSpPr>
            <a:spLocks noGrp="1"/>
          </p:cNvSpPr>
          <p:nvPr>
            <p:ph type="body" sz="quarter" idx="36" hasCustomPrompt="1"/>
          </p:nvPr>
        </p:nvSpPr>
        <p:spPr>
          <a:xfrm>
            <a:off x="3654905" y="3202088"/>
            <a:ext cx="1431752" cy="3806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36" name="Text Placeholder 13">
            <a:extLst>
              <a:ext uri="{FF2B5EF4-FFF2-40B4-BE49-F238E27FC236}">
                <a16:creationId xmlns:a16="http://schemas.microsoft.com/office/drawing/2014/main" id="{D82E48BB-1A0A-48BC-973F-BCA415443231}"/>
              </a:ext>
            </a:extLst>
          </p:cNvPr>
          <p:cNvSpPr>
            <a:spLocks noGrp="1"/>
          </p:cNvSpPr>
          <p:nvPr>
            <p:ph type="body" sz="quarter" idx="35" hasCustomPrompt="1"/>
          </p:nvPr>
        </p:nvSpPr>
        <p:spPr>
          <a:xfrm>
            <a:off x="3654905" y="2886445"/>
            <a:ext cx="1431752" cy="296403"/>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10" name="Picture Placeholder 4" descr="Image Placeholder">
            <a:extLst>
              <a:ext uri="{FF2B5EF4-FFF2-40B4-BE49-F238E27FC236}">
                <a16:creationId xmlns:a16="http://schemas.microsoft.com/office/drawing/2014/main" id="{71E8EA88-DE99-4D40-ACE3-BE63F6669B73}"/>
              </a:ext>
            </a:extLst>
          </p:cNvPr>
          <p:cNvSpPr>
            <a:spLocks noGrp="1"/>
          </p:cNvSpPr>
          <p:nvPr>
            <p:ph type="pic" sz="quarter" idx="23"/>
          </p:nvPr>
        </p:nvSpPr>
        <p:spPr>
          <a:xfrm>
            <a:off x="3654957" y="1189012"/>
            <a:ext cx="1431752"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35" name="Text Placeholder 13">
            <a:extLst>
              <a:ext uri="{FF2B5EF4-FFF2-40B4-BE49-F238E27FC236}">
                <a16:creationId xmlns:a16="http://schemas.microsoft.com/office/drawing/2014/main" id="{00118BE4-FF4D-4EB4-92AE-D06026B5E015}"/>
              </a:ext>
            </a:extLst>
          </p:cNvPr>
          <p:cNvSpPr>
            <a:spLocks noGrp="1"/>
          </p:cNvSpPr>
          <p:nvPr>
            <p:ph type="body" sz="quarter" idx="34" hasCustomPrompt="1"/>
          </p:nvPr>
        </p:nvSpPr>
        <p:spPr>
          <a:xfrm>
            <a:off x="1929763" y="3202088"/>
            <a:ext cx="1431752" cy="3806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34" name="Text Placeholder 13">
            <a:extLst>
              <a:ext uri="{FF2B5EF4-FFF2-40B4-BE49-F238E27FC236}">
                <a16:creationId xmlns:a16="http://schemas.microsoft.com/office/drawing/2014/main" id="{96DC5F2A-9838-48A3-8385-E4C1F4FEFC73}"/>
              </a:ext>
            </a:extLst>
          </p:cNvPr>
          <p:cNvSpPr>
            <a:spLocks noGrp="1"/>
          </p:cNvSpPr>
          <p:nvPr>
            <p:ph type="body" sz="quarter" idx="33" hasCustomPrompt="1"/>
          </p:nvPr>
        </p:nvSpPr>
        <p:spPr>
          <a:xfrm>
            <a:off x="1929763" y="2886445"/>
            <a:ext cx="1431752" cy="296403"/>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9" name="Picture Placeholder 4" descr="Image Placeholder">
            <a:extLst>
              <a:ext uri="{FF2B5EF4-FFF2-40B4-BE49-F238E27FC236}">
                <a16:creationId xmlns:a16="http://schemas.microsoft.com/office/drawing/2014/main" id="{2E295B45-E5BE-411A-9B84-E691974734A2}"/>
              </a:ext>
            </a:extLst>
          </p:cNvPr>
          <p:cNvSpPr>
            <a:spLocks noGrp="1"/>
          </p:cNvSpPr>
          <p:nvPr>
            <p:ph type="pic" sz="quarter" idx="22"/>
          </p:nvPr>
        </p:nvSpPr>
        <p:spPr>
          <a:xfrm>
            <a:off x="1929789" y="1189012"/>
            <a:ext cx="1431752"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33" name="Text Placeholder 13">
            <a:extLst>
              <a:ext uri="{FF2B5EF4-FFF2-40B4-BE49-F238E27FC236}">
                <a16:creationId xmlns:a16="http://schemas.microsoft.com/office/drawing/2014/main" id="{B75FEA02-B639-473F-BA2F-7514DA646353}"/>
              </a:ext>
            </a:extLst>
          </p:cNvPr>
          <p:cNvSpPr>
            <a:spLocks noGrp="1"/>
          </p:cNvSpPr>
          <p:nvPr>
            <p:ph type="body" sz="quarter" idx="32" hasCustomPrompt="1"/>
          </p:nvPr>
        </p:nvSpPr>
        <p:spPr>
          <a:xfrm>
            <a:off x="204597" y="3202088"/>
            <a:ext cx="1431752" cy="3806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32" name="Text Placeholder 13">
            <a:extLst>
              <a:ext uri="{FF2B5EF4-FFF2-40B4-BE49-F238E27FC236}">
                <a16:creationId xmlns:a16="http://schemas.microsoft.com/office/drawing/2014/main" id="{D5D4C1C4-00C7-4B8F-8C10-17BD76FE01E0}"/>
              </a:ext>
            </a:extLst>
          </p:cNvPr>
          <p:cNvSpPr>
            <a:spLocks noGrp="1"/>
          </p:cNvSpPr>
          <p:nvPr>
            <p:ph type="body" sz="quarter" idx="31" hasCustomPrompt="1"/>
          </p:nvPr>
        </p:nvSpPr>
        <p:spPr>
          <a:xfrm>
            <a:off x="204597" y="2886445"/>
            <a:ext cx="1431752" cy="296403"/>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8" name="Picture Placeholder 4" descr="Image Placeholder">
            <a:extLst>
              <a:ext uri="{FF2B5EF4-FFF2-40B4-BE49-F238E27FC236}">
                <a16:creationId xmlns:a16="http://schemas.microsoft.com/office/drawing/2014/main" id="{17F4CF7D-22A8-4478-8567-D5195D1550D9}"/>
              </a:ext>
            </a:extLst>
          </p:cNvPr>
          <p:cNvSpPr>
            <a:spLocks noGrp="1"/>
          </p:cNvSpPr>
          <p:nvPr>
            <p:ph type="pic" sz="quarter" idx="21"/>
          </p:nvPr>
        </p:nvSpPr>
        <p:spPr>
          <a:xfrm>
            <a:off x="204621" y="1189012"/>
            <a:ext cx="1431752"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60" name="Text Placeholder 11">
            <a:extLst>
              <a:ext uri="{FF2B5EF4-FFF2-40B4-BE49-F238E27FC236}">
                <a16:creationId xmlns:a16="http://schemas.microsoft.com/office/drawing/2014/main" id="{06511B2C-992B-E543-8A2F-8530B4707A12}"/>
              </a:ext>
            </a:extLst>
          </p:cNvPr>
          <p:cNvSpPr>
            <a:spLocks noGrp="1"/>
          </p:cNvSpPr>
          <p:nvPr>
            <p:ph type="body" sz="quarter" idx="13" hasCustomPrompt="1"/>
          </p:nvPr>
        </p:nvSpPr>
        <p:spPr>
          <a:xfrm>
            <a:off x="-19664" y="-19664"/>
            <a:ext cx="12221496" cy="960263"/>
          </a:xfrm>
          <a:prstGeom prst="rect">
            <a:avLst/>
          </a:prstGeom>
          <a:solidFill>
            <a:schemeClr val="tx2"/>
          </a:solidFill>
        </p:spPr>
        <p:txBody>
          <a:bodyPr wrap="square" lIns="228600" tIns="228600" rIns="228600" bIns="228600">
            <a:spAutoFit/>
          </a:bodyPr>
          <a:lstStyle>
            <a:lvl1pPr marL="0" indent="0">
              <a:buNone/>
              <a:defRPr sz="3600">
                <a:solidFill>
                  <a:schemeClr val="bg1"/>
                </a:solidFill>
                <a:latin typeface="+mj-lt"/>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Title</a:t>
            </a:r>
          </a:p>
        </p:txBody>
      </p:sp>
    </p:spTree>
    <p:extLst>
      <p:ext uri="{BB962C8B-B14F-4D97-AF65-F5344CB8AC3E}">
        <p14:creationId xmlns:p14="http://schemas.microsoft.com/office/powerpoint/2010/main" val="3935021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een Bar - 16 Image">
    <p:spTree>
      <p:nvGrpSpPr>
        <p:cNvPr id="1" name=""/>
        <p:cNvGrpSpPr/>
        <p:nvPr/>
      </p:nvGrpSpPr>
      <p:grpSpPr>
        <a:xfrm>
          <a:off x="0" y="0"/>
          <a:ext cx="0" cy="0"/>
          <a:chOff x="0" y="0"/>
          <a:chExt cx="0" cy="0"/>
        </a:xfrm>
      </p:grpSpPr>
      <p:sp>
        <p:nvSpPr>
          <p:cNvPr id="82" name="Text Placeholder 13">
            <a:extLst>
              <a:ext uri="{FF2B5EF4-FFF2-40B4-BE49-F238E27FC236}">
                <a16:creationId xmlns:a16="http://schemas.microsoft.com/office/drawing/2014/main" id="{4FB09627-5996-4F57-932B-568FB73C525C}"/>
              </a:ext>
            </a:extLst>
          </p:cNvPr>
          <p:cNvSpPr>
            <a:spLocks noGrp="1"/>
          </p:cNvSpPr>
          <p:nvPr>
            <p:ph type="body" sz="quarter" idx="68" hasCustomPrompt="1"/>
          </p:nvPr>
        </p:nvSpPr>
        <p:spPr>
          <a:xfrm>
            <a:off x="10635156" y="5663286"/>
            <a:ext cx="1316818" cy="2818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81" name="Text Placeholder 13">
            <a:extLst>
              <a:ext uri="{FF2B5EF4-FFF2-40B4-BE49-F238E27FC236}">
                <a16:creationId xmlns:a16="http://schemas.microsoft.com/office/drawing/2014/main" id="{EF3B1813-ACDD-47F4-846D-650656F8B253}"/>
              </a:ext>
            </a:extLst>
          </p:cNvPr>
          <p:cNvSpPr>
            <a:spLocks noGrp="1"/>
          </p:cNvSpPr>
          <p:nvPr>
            <p:ph type="body" sz="quarter" idx="67" hasCustomPrompt="1"/>
          </p:nvPr>
        </p:nvSpPr>
        <p:spPr>
          <a:xfrm>
            <a:off x="10635156" y="5366067"/>
            <a:ext cx="1316818" cy="281818"/>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42" name="Picture Placeholder 4" descr="Image Placeholder">
            <a:extLst>
              <a:ext uri="{FF2B5EF4-FFF2-40B4-BE49-F238E27FC236}">
                <a16:creationId xmlns:a16="http://schemas.microsoft.com/office/drawing/2014/main" id="{305500E7-D617-4D4C-9BCE-E9B60BD7EA58}"/>
              </a:ext>
            </a:extLst>
          </p:cNvPr>
          <p:cNvSpPr>
            <a:spLocks noGrp="1"/>
          </p:cNvSpPr>
          <p:nvPr>
            <p:ph type="pic" sz="quarter" idx="36"/>
          </p:nvPr>
        </p:nvSpPr>
        <p:spPr>
          <a:xfrm>
            <a:off x="10635156" y="3653135"/>
            <a:ext cx="1316818"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400"/>
            </a:lvl1pPr>
          </a:lstStyle>
          <a:p>
            <a:r>
              <a:rPr lang="en-US"/>
              <a:t>Click icon to add picture</a:t>
            </a:r>
            <a:endParaRPr lang="en-US" dirty="0"/>
          </a:p>
        </p:txBody>
      </p:sp>
      <p:sp>
        <p:nvSpPr>
          <p:cNvPr id="80" name="Text Placeholder 13">
            <a:extLst>
              <a:ext uri="{FF2B5EF4-FFF2-40B4-BE49-F238E27FC236}">
                <a16:creationId xmlns:a16="http://schemas.microsoft.com/office/drawing/2014/main" id="{BDE5FBCC-5722-4BB9-9CC2-DA8440F7B4DA}"/>
              </a:ext>
            </a:extLst>
          </p:cNvPr>
          <p:cNvSpPr>
            <a:spLocks noGrp="1"/>
          </p:cNvSpPr>
          <p:nvPr>
            <p:ph type="body" sz="quarter" idx="66" hasCustomPrompt="1"/>
          </p:nvPr>
        </p:nvSpPr>
        <p:spPr>
          <a:xfrm>
            <a:off x="9144328" y="5660987"/>
            <a:ext cx="1316818" cy="2818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79" name="Text Placeholder 13">
            <a:extLst>
              <a:ext uri="{FF2B5EF4-FFF2-40B4-BE49-F238E27FC236}">
                <a16:creationId xmlns:a16="http://schemas.microsoft.com/office/drawing/2014/main" id="{852A5E83-24D2-451C-8300-B9D80F87857A}"/>
              </a:ext>
            </a:extLst>
          </p:cNvPr>
          <p:cNvSpPr>
            <a:spLocks noGrp="1"/>
          </p:cNvSpPr>
          <p:nvPr>
            <p:ph type="body" sz="quarter" idx="65" hasCustomPrompt="1"/>
          </p:nvPr>
        </p:nvSpPr>
        <p:spPr>
          <a:xfrm>
            <a:off x="9144328" y="5363768"/>
            <a:ext cx="1316818" cy="281818"/>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41" name="Picture Placeholder 4" descr="Image Placeholder">
            <a:extLst>
              <a:ext uri="{FF2B5EF4-FFF2-40B4-BE49-F238E27FC236}">
                <a16:creationId xmlns:a16="http://schemas.microsoft.com/office/drawing/2014/main" id="{54973F68-9FB8-420D-B761-A1062486CA7E}"/>
              </a:ext>
            </a:extLst>
          </p:cNvPr>
          <p:cNvSpPr>
            <a:spLocks noGrp="1"/>
          </p:cNvSpPr>
          <p:nvPr>
            <p:ph type="pic" sz="quarter" idx="35"/>
          </p:nvPr>
        </p:nvSpPr>
        <p:spPr>
          <a:xfrm>
            <a:off x="9144328" y="3653135"/>
            <a:ext cx="1316818"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400"/>
            </a:lvl1pPr>
          </a:lstStyle>
          <a:p>
            <a:r>
              <a:rPr lang="en-US"/>
              <a:t>Click icon to add picture</a:t>
            </a:r>
            <a:endParaRPr lang="en-US" dirty="0"/>
          </a:p>
        </p:txBody>
      </p:sp>
      <p:sp>
        <p:nvSpPr>
          <p:cNvPr id="78" name="Text Placeholder 13">
            <a:extLst>
              <a:ext uri="{FF2B5EF4-FFF2-40B4-BE49-F238E27FC236}">
                <a16:creationId xmlns:a16="http://schemas.microsoft.com/office/drawing/2014/main" id="{7A3BDE81-DA2E-41E3-9DCE-F47088A59FEA}"/>
              </a:ext>
            </a:extLst>
          </p:cNvPr>
          <p:cNvSpPr>
            <a:spLocks noGrp="1"/>
          </p:cNvSpPr>
          <p:nvPr>
            <p:ph type="body" sz="quarter" idx="64" hasCustomPrompt="1"/>
          </p:nvPr>
        </p:nvSpPr>
        <p:spPr>
          <a:xfrm>
            <a:off x="7651034" y="5660987"/>
            <a:ext cx="1316818" cy="2818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77" name="Text Placeholder 13">
            <a:extLst>
              <a:ext uri="{FF2B5EF4-FFF2-40B4-BE49-F238E27FC236}">
                <a16:creationId xmlns:a16="http://schemas.microsoft.com/office/drawing/2014/main" id="{32030BDC-F37A-46B3-AFBB-69C904C72CBD}"/>
              </a:ext>
            </a:extLst>
          </p:cNvPr>
          <p:cNvSpPr>
            <a:spLocks noGrp="1"/>
          </p:cNvSpPr>
          <p:nvPr>
            <p:ph type="body" sz="quarter" idx="63" hasCustomPrompt="1"/>
          </p:nvPr>
        </p:nvSpPr>
        <p:spPr>
          <a:xfrm>
            <a:off x="7651034" y="5363768"/>
            <a:ext cx="1316818" cy="281818"/>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40" name="Picture Placeholder 4" descr="Image Placeholder">
            <a:extLst>
              <a:ext uri="{FF2B5EF4-FFF2-40B4-BE49-F238E27FC236}">
                <a16:creationId xmlns:a16="http://schemas.microsoft.com/office/drawing/2014/main" id="{33A3EEC1-0B1C-45AA-95D7-BE0BC8954E77}"/>
              </a:ext>
            </a:extLst>
          </p:cNvPr>
          <p:cNvSpPr>
            <a:spLocks noGrp="1"/>
          </p:cNvSpPr>
          <p:nvPr>
            <p:ph type="pic" sz="quarter" idx="34"/>
          </p:nvPr>
        </p:nvSpPr>
        <p:spPr>
          <a:xfrm>
            <a:off x="7653500" y="3653135"/>
            <a:ext cx="1316818"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400"/>
            </a:lvl1pPr>
          </a:lstStyle>
          <a:p>
            <a:r>
              <a:rPr lang="en-US"/>
              <a:t>Click icon to add picture</a:t>
            </a:r>
            <a:endParaRPr lang="en-US" dirty="0"/>
          </a:p>
        </p:txBody>
      </p:sp>
      <p:sp>
        <p:nvSpPr>
          <p:cNvPr id="76" name="Text Placeholder 13">
            <a:extLst>
              <a:ext uri="{FF2B5EF4-FFF2-40B4-BE49-F238E27FC236}">
                <a16:creationId xmlns:a16="http://schemas.microsoft.com/office/drawing/2014/main" id="{865F30AF-2BBA-454F-B904-03E0D81F968A}"/>
              </a:ext>
            </a:extLst>
          </p:cNvPr>
          <p:cNvSpPr>
            <a:spLocks noGrp="1"/>
          </p:cNvSpPr>
          <p:nvPr>
            <p:ph type="body" sz="quarter" idx="62" hasCustomPrompt="1"/>
          </p:nvPr>
        </p:nvSpPr>
        <p:spPr>
          <a:xfrm>
            <a:off x="6162672" y="5660987"/>
            <a:ext cx="1316818" cy="2818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75" name="Text Placeholder 13">
            <a:extLst>
              <a:ext uri="{FF2B5EF4-FFF2-40B4-BE49-F238E27FC236}">
                <a16:creationId xmlns:a16="http://schemas.microsoft.com/office/drawing/2014/main" id="{3D0F20E0-0229-4DFC-A7EC-42B4D6AAD53B}"/>
              </a:ext>
            </a:extLst>
          </p:cNvPr>
          <p:cNvSpPr>
            <a:spLocks noGrp="1"/>
          </p:cNvSpPr>
          <p:nvPr>
            <p:ph type="body" sz="quarter" idx="61" hasCustomPrompt="1"/>
          </p:nvPr>
        </p:nvSpPr>
        <p:spPr>
          <a:xfrm>
            <a:off x="6162672" y="5363768"/>
            <a:ext cx="1316818" cy="281818"/>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39" name="Picture Placeholder 4" descr="Image Placeholder">
            <a:extLst>
              <a:ext uri="{FF2B5EF4-FFF2-40B4-BE49-F238E27FC236}">
                <a16:creationId xmlns:a16="http://schemas.microsoft.com/office/drawing/2014/main" id="{1BE6B8C3-A342-4CC1-8E7E-A107759068FA}"/>
              </a:ext>
            </a:extLst>
          </p:cNvPr>
          <p:cNvSpPr>
            <a:spLocks noGrp="1"/>
          </p:cNvSpPr>
          <p:nvPr>
            <p:ph type="pic" sz="quarter" idx="33"/>
          </p:nvPr>
        </p:nvSpPr>
        <p:spPr>
          <a:xfrm>
            <a:off x="6162672" y="3653135"/>
            <a:ext cx="1316818"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400"/>
            </a:lvl1pPr>
          </a:lstStyle>
          <a:p>
            <a:r>
              <a:rPr lang="en-US"/>
              <a:t>Click icon to add picture</a:t>
            </a:r>
            <a:endParaRPr lang="en-US" dirty="0"/>
          </a:p>
        </p:txBody>
      </p:sp>
      <p:sp>
        <p:nvSpPr>
          <p:cNvPr id="74" name="Text Placeholder 13">
            <a:extLst>
              <a:ext uri="{FF2B5EF4-FFF2-40B4-BE49-F238E27FC236}">
                <a16:creationId xmlns:a16="http://schemas.microsoft.com/office/drawing/2014/main" id="{9A6956ED-B6BB-4B0A-B811-AE92887CF0D7}"/>
              </a:ext>
            </a:extLst>
          </p:cNvPr>
          <p:cNvSpPr>
            <a:spLocks noGrp="1"/>
          </p:cNvSpPr>
          <p:nvPr>
            <p:ph type="body" sz="quarter" idx="60" hasCustomPrompt="1"/>
          </p:nvPr>
        </p:nvSpPr>
        <p:spPr>
          <a:xfrm>
            <a:off x="4671842" y="5660987"/>
            <a:ext cx="1316818" cy="2818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73" name="Text Placeholder 13">
            <a:extLst>
              <a:ext uri="{FF2B5EF4-FFF2-40B4-BE49-F238E27FC236}">
                <a16:creationId xmlns:a16="http://schemas.microsoft.com/office/drawing/2014/main" id="{AD24AA8C-9E0E-4179-A9D7-B3492075A2D5}"/>
              </a:ext>
            </a:extLst>
          </p:cNvPr>
          <p:cNvSpPr>
            <a:spLocks noGrp="1"/>
          </p:cNvSpPr>
          <p:nvPr>
            <p:ph type="body" sz="quarter" idx="59" hasCustomPrompt="1"/>
          </p:nvPr>
        </p:nvSpPr>
        <p:spPr>
          <a:xfrm>
            <a:off x="4671842" y="5363768"/>
            <a:ext cx="1316818" cy="281818"/>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38" name="Picture Placeholder 4" descr="Image Placeholder">
            <a:extLst>
              <a:ext uri="{FF2B5EF4-FFF2-40B4-BE49-F238E27FC236}">
                <a16:creationId xmlns:a16="http://schemas.microsoft.com/office/drawing/2014/main" id="{0130BA60-7C9C-4DBE-84E1-B54E5D27F543}"/>
              </a:ext>
            </a:extLst>
          </p:cNvPr>
          <p:cNvSpPr>
            <a:spLocks noGrp="1"/>
          </p:cNvSpPr>
          <p:nvPr>
            <p:ph type="pic" sz="quarter" idx="32"/>
          </p:nvPr>
        </p:nvSpPr>
        <p:spPr>
          <a:xfrm>
            <a:off x="4671844" y="3653135"/>
            <a:ext cx="1316818"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400"/>
            </a:lvl1pPr>
          </a:lstStyle>
          <a:p>
            <a:r>
              <a:rPr lang="en-US"/>
              <a:t>Click icon to add picture</a:t>
            </a:r>
            <a:endParaRPr lang="en-US" dirty="0"/>
          </a:p>
        </p:txBody>
      </p:sp>
      <p:sp>
        <p:nvSpPr>
          <p:cNvPr id="72" name="Text Placeholder 13">
            <a:extLst>
              <a:ext uri="{FF2B5EF4-FFF2-40B4-BE49-F238E27FC236}">
                <a16:creationId xmlns:a16="http://schemas.microsoft.com/office/drawing/2014/main" id="{844ECE0D-774A-40FC-87B3-CD48327A40F6}"/>
              </a:ext>
            </a:extLst>
          </p:cNvPr>
          <p:cNvSpPr>
            <a:spLocks noGrp="1"/>
          </p:cNvSpPr>
          <p:nvPr>
            <p:ph type="body" sz="quarter" idx="58" hasCustomPrompt="1"/>
          </p:nvPr>
        </p:nvSpPr>
        <p:spPr>
          <a:xfrm>
            <a:off x="3204992" y="5660987"/>
            <a:ext cx="1316818" cy="2818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71" name="Text Placeholder 13">
            <a:extLst>
              <a:ext uri="{FF2B5EF4-FFF2-40B4-BE49-F238E27FC236}">
                <a16:creationId xmlns:a16="http://schemas.microsoft.com/office/drawing/2014/main" id="{7571552C-3002-4905-902B-ECA0F104828B}"/>
              </a:ext>
            </a:extLst>
          </p:cNvPr>
          <p:cNvSpPr>
            <a:spLocks noGrp="1"/>
          </p:cNvSpPr>
          <p:nvPr>
            <p:ph type="body" sz="quarter" idx="57" hasCustomPrompt="1"/>
          </p:nvPr>
        </p:nvSpPr>
        <p:spPr>
          <a:xfrm>
            <a:off x="3204992" y="5363768"/>
            <a:ext cx="1316818" cy="281818"/>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37" name="Picture Placeholder 4" descr="Image Placeholder">
            <a:extLst>
              <a:ext uri="{FF2B5EF4-FFF2-40B4-BE49-F238E27FC236}">
                <a16:creationId xmlns:a16="http://schemas.microsoft.com/office/drawing/2014/main" id="{CEAE2BC8-DDDB-494B-9C59-8DC5DE1F1CC1}"/>
              </a:ext>
            </a:extLst>
          </p:cNvPr>
          <p:cNvSpPr>
            <a:spLocks noGrp="1"/>
          </p:cNvSpPr>
          <p:nvPr>
            <p:ph type="pic" sz="quarter" idx="31"/>
          </p:nvPr>
        </p:nvSpPr>
        <p:spPr>
          <a:xfrm>
            <a:off x="3204994" y="3653135"/>
            <a:ext cx="1316818"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400"/>
            </a:lvl1pPr>
          </a:lstStyle>
          <a:p>
            <a:r>
              <a:rPr lang="en-US"/>
              <a:t>Click icon to add picture</a:t>
            </a:r>
            <a:endParaRPr lang="en-US" dirty="0"/>
          </a:p>
        </p:txBody>
      </p:sp>
      <p:sp>
        <p:nvSpPr>
          <p:cNvPr id="70" name="Text Placeholder 13">
            <a:extLst>
              <a:ext uri="{FF2B5EF4-FFF2-40B4-BE49-F238E27FC236}">
                <a16:creationId xmlns:a16="http://schemas.microsoft.com/office/drawing/2014/main" id="{DB6AAED6-C7DE-4D2F-89CD-80249B51C18B}"/>
              </a:ext>
            </a:extLst>
          </p:cNvPr>
          <p:cNvSpPr>
            <a:spLocks noGrp="1"/>
          </p:cNvSpPr>
          <p:nvPr>
            <p:ph type="body" sz="quarter" idx="56" hasCustomPrompt="1"/>
          </p:nvPr>
        </p:nvSpPr>
        <p:spPr>
          <a:xfrm>
            <a:off x="1738144" y="5661803"/>
            <a:ext cx="1316818" cy="2818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69" name="Text Placeholder 13">
            <a:extLst>
              <a:ext uri="{FF2B5EF4-FFF2-40B4-BE49-F238E27FC236}">
                <a16:creationId xmlns:a16="http://schemas.microsoft.com/office/drawing/2014/main" id="{CBA6A727-00BC-4D0A-9E21-906EEDEDCCC2}"/>
              </a:ext>
            </a:extLst>
          </p:cNvPr>
          <p:cNvSpPr>
            <a:spLocks noGrp="1"/>
          </p:cNvSpPr>
          <p:nvPr>
            <p:ph type="body" sz="quarter" idx="55" hasCustomPrompt="1"/>
          </p:nvPr>
        </p:nvSpPr>
        <p:spPr>
          <a:xfrm>
            <a:off x="1738144" y="5364584"/>
            <a:ext cx="1316818" cy="281818"/>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36" name="Picture Placeholder 4" descr="Image Placeholder">
            <a:extLst>
              <a:ext uri="{FF2B5EF4-FFF2-40B4-BE49-F238E27FC236}">
                <a16:creationId xmlns:a16="http://schemas.microsoft.com/office/drawing/2014/main" id="{1480FF81-9CCF-4B3F-9CDD-6D78954A579B}"/>
              </a:ext>
            </a:extLst>
          </p:cNvPr>
          <p:cNvSpPr>
            <a:spLocks noGrp="1"/>
          </p:cNvSpPr>
          <p:nvPr>
            <p:ph type="pic" sz="quarter" idx="30"/>
          </p:nvPr>
        </p:nvSpPr>
        <p:spPr>
          <a:xfrm>
            <a:off x="1738144" y="3653135"/>
            <a:ext cx="1316818"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400"/>
            </a:lvl1pPr>
          </a:lstStyle>
          <a:p>
            <a:r>
              <a:rPr lang="en-US"/>
              <a:t>Click icon to add picture</a:t>
            </a:r>
            <a:endParaRPr lang="en-US" dirty="0"/>
          </a:p>
        </p:txBody>
      </p:sp>
      <p:sp>
        <p:nvSpPr>
          <p:cNvPr id="68" name="Text Placeholder 13">
            <a:extLst>
              <a:ext uri="{FF2B5EF4-FFF2-40B4-BE49-F238E27FC236}">
                <a16:creationId xmlns:a16="http://schemas.microsoft.com/office/drawing/2014/main" id="{708B72E7-6A39-4A2D-ABD1-5DBFFF41B06D}"/>
              </a:ext>
            </a:extLst>
          </p:cNvPr>
          <p:cNvSpPr>
            <a:spLocks noGrp="1"/>
          </p:cNvSpPr>
          <p:nvPr>
            <p:ph type="body" sz="quarter" idx="54" hasCustomPrompt="1"/>
          </p:nvPr>
        </p:nvSpPr>
        <p:spPr>
          <a:xfrm>
            <a:off x="271294" y="5660987"/>
            <a:ext cx="1316818" cy="2818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67" name="Text Placeholder 13">
            <a:extLst>
              <a:ext uri="{FF2B5EF4-FFF2-40B4-BE49-F238E27FC236}">
                <a16:creationId xmlns:a16="http://schemas.microsoft.com/office/drawing/2014/main" id="{AFD258C0-C217-4329-A040-69D53C1BF489}"/>
              </a:ext>
            </a:extLst>
          </p:cNvPr>
          <p:cNvSpPr>
            <a:spLocks noGrp="1"/>
          </p:cNvSpPr>
          <p:nvPr>
            <p:ph type="body" sz="quarter" idx="53" hasCustomPrompt="1"/>
          </p:nvPr>
        </p:nvSpPr>
        <p:spPr>
          <a:xfrm>
            <a:off x="271294" y="5363768"/>
            <a:ext cx="1316818" cy="281818"/>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35" name="Picture Placeholder 4" descr="Image Placeholder">
            <a:extLst>
              <a:ext uri="{FF2B5EF4-FFF2-40B4-BE49-F238E27FC236}">
                <a16:creationId xmlns:a16="http://schemas.microsoft.com/office/drawing/2014/main" id="{659955E1-D935-43AF-87A1-311F0D1637EE}"/>
              </a:ext>
            </a:extLst>
          </p:cNvPr>
          <p:cNvSpPr>
            <a:spLocks noGrp="1"/>
          </p:cNvSpPr>
          <p:nvPr>
            <p:ph type="pic" sz="quarter" idx="29"/>
          </p:nvPr>
        </p:nvSpPr>
        <p:spPr>
          <a:xfrm>
            <a:off x="271294" y="3653135"/>
            <a:ext cx="1316818"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400"/>
            </a:lvl1pPr>
          </a:lstStyle>
          <a:p>
            <a:r>
              <a:rPr lang="en-US"/>
              <a:t>Click icon to add picture</a:t>
            </a:r>
            <a:endParaRPr lang="en-US" dirty="0"/>
          </a:p>
        </p:txBody>
      </p:sp>
      <p:sp>
        <p:nvSpPr>
          <p:cNvPr id="66" name="Text Placeholder 13">
            <a:extLst>
              <a:ext uri="{FF2B5EF4-FFF2-40B4-BE49-F238E27FC236}">
                <a16:creationId xmlns:a16="http://schemas.microsoft.com/office/drawing/2014/main" id="{CF430241-F43F-4EE9-A518-2628B8EE8042}"/>
              </a:ext>
            </a:extLst>
          </p:cNvPr>
          <p:cNvSpPr>
            <a:spLocks noGrp="1"/>
          </p:cNvSpPr>
          <p:nvPr>
            <p:ph type="body" sz="quarter" idx="52" hasCustomPrompt="1"/>
          </p:nvPr>
        </p:nvSpPr>
        <p:spPr>
          <a:xfrm>
            <a:off x="10635156" y="3222565"/>
            <a:ext cx="1316818" cy="2818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65" name="Text Placeholder 13">
            <a:extLst>
              <a:ext uri="{FF2B5EF4-FFF2-40B4-BE49-F238E27FC236}">
                <a16:creationId xmlns:a16="http://schemas.microsoft.com/office/drawing/2014/main" id="{49E31900-92F9-4634-AB17-B9F6FF690A2F}"/>
              </a:ext>
            </a:extLst>
          </p:cNvPr>
          <p:cNvSpPr>
            <a:spLocks noGrp="1"/>
          </p:cNvSpPr>
          <p:nvPr>
            <p:ph type="body" sz="quarter" idx="51" hasCustomPrompt="1"/>
          </p:nvPr>
        </p:nvSpPr>
        <p:spPr>
          <a:xfrm>
            <a:off x="10635156" y="2925346"/>
            <a:ext cx="1316818" cy="281818"/>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25" name="Picture Placeholder 4" descr="Image Placeholder">
            <a:extLst>
              <a:ext uri="{FF2B5EF4-FFF2-40B4-BE49-F238E27FC236}">
                <a16:creationId xmlns:a16="http://schemas.microsoft.com/office/drawing/2014/main" id="{7154C89E-EFB7-4D54-B96A-95AE3838FF41}"/>
              </a:ext>
            </a:extLst>
          </p:cNvPr>
          <p:cNvSpPr>
            <a:spLocks noGrp="1"/>
          </p:cNvSpPr>
          <p:nvPr>
            <p:ph type="pic" sz="quarter" idx="28"/>
          </p:nvPr>
        </p:nvSpPr>
        <p:spPr>
          <a:xfrm>
            <a:off x="10635158" y="1207154"/>
            <a:ext cx="1316818"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400"/>
            </a:lvl1pPr>
          </a:lstStyle>
          <a:p>
            <a:r>
              <a:rPr lang="en-US"/>
              <a:t>Click icon to add picture</a:t>
            </a:r>
            <a:endParaRPr lang="en-US" dirty="0"/>
          </a:p>
        </p:txBody>
      </p:sp>
      <p:sp>
        <p:nvSpPr>
          <p:cNvPr id="64" name="Text Placeholder 13">
            <a:extLst>
              <a:ext uri="{FF2B5EF4-FFF2-40B4-BE49-F238E27FC236}">
                <a16:creationId xmlns:a16="http://schemas.microsoft.com/office/drawing/2014/main" id="{AAAABC94-336C-47DE-A05E-ECA2D2FC7C5B}"/>
              </a:ext>
            </a:extLst>
          </p:cNvPr>
          <p:cNvSpPr>
            <a:spLocks noGrp="1"/>
          </p:cNvSpPr>
          <p:nvPr>
            <p:ph type="body" sz="quarter" idx="50" hasCustomPrompt="1"/>
          </p:nvPr>
        </p:nvSpPr>
        <p:spPr>
          <a:xfrm>
            <a:off x="9144328" y="3220266"/>
            <a:ext cx="1316818" cy="2818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63" name="Text Placeholder 13">
            <a:extLst>
              <a:ext uri="{FF2B5EF4-FFF2-40B4-BE49-F238E27FC236}">
                <a16:creationId xmlns:a16="http://schemas.microsoft.com/office/drawing/2014/main" id="{CF05F863-D7B4-44D1-B877-9904A3329F97}"/>
              </a:ext>
            </a:extLst>
          </p:cNvPr>
          <p:cNvSpPr>
            <a:spLocks noGrp="1"/>
          </p:cNvSpPr>
          <p:nvPr>
            <p:ph type="body" sz="quarter" idx="49" hasCustomPrompt="1"/>
          </p:nvPr>
        </p:nvSpPr>
        <p:spPr>
          <a:xfrm>
            <a:off x="9144328" y="2923047"/>
            <a:ext cx="1316818" cy="281818"/>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24" name="Picture Placeholder 4" descr="Image Placeholder">
            <a:extLst>
              <a:ext uri="{FF2B5EF4-FFF2-40B4-BE49-F238E27FC236}">
                <a16:creationId xmlns:a16="http://schemas.microsoft.com/office/drawing/2014/main" id="{48402999-1F8C-4503-B9C9-52971F7C9D0E}"/>
              </a:ext>
            </a:extLst>
          </p:cNvPr>
          <p:cNvSpPr>
            <a:spLocks noGrp="1"/>
          </p:cNvSpPr>
          <p:nvPr>
            <p:ph type="pic" sz="quarter" idx="27"/>
          </p:nvPr>
        </p:nvSpPr>
        <p:spPr>
          <a:xfrm>
            <a:off x="9144330" y="1207154"/>
            <a:ext cx="1316818"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400"/>
            </a:lvl1pPr>
          </a:lstStyle>
          <a:p>
            <a:r>
              <a:rPr lang="en-US"/>
              <a:t>Click icon to add picture</a:t>
            </a:r>
            <a:endParaRPr lang="en-US" dirty="0"/>
          </a:p>
        </p:txBody>
      </p:sp>
      <p:sp>
        <p:nvSpPr>
          <p:cNvPr id="62" name="Text Placeholder 13">
            <a:extLst>
              <a:ext uri="{FF2B5EF4-FFF2-40B4-BE49-F238E27FC236}">
                <a16:creationId xmlns:a16="http://schemas.microsoft.com/office/drawing/2014/main" id="{9CFCE3D3-3E81-40ED-BF8E-4EE08D392955}"/>
              </a:ext>
            </a:extLst>
          </p:cNvPr>
          <p:cNvSpPr>
            <a:spLocks noGrp="1"/>
          </p:cNvSpPr>
          <p:nvPr>
            <p:ph type="body" sz="quarter" idx="48" hasCustomPrompt="1"/>
          </p:nvPr>
        </p:nvSpPr>
        <p:spPr>
          <a:xfrm>
            <a:off x="7651034" y="3220266"/>
            <a:ext cx="1316818" cy="2818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61" name="Text Placeholder 13">
            <a:extLst>
              <a:ext uri="{FF2B5EF4-FFF2-40B4-BE49-F238E27FC236}">
                <a16:creationId xmlns:a16="http://schemas.microsoft.com/office/drawing/2014/main" id="{58A62042-F432-4FB6-BB3C-876911DD2EF4}"/>
              </a:ext>
            </a:extLst>
          </p:cNvPr>
          <p:cNvSpPr>
            <a:spLocks noGrp="1"/>
          </p:cNvSpPr>
          <p:nvPr>
            <p:ph type="body" sz="quarter" idx="47" hasCustomPrompt="1"/>
          </p:nvPr>
        </p:nvSpPr>
        <p:spPr>
          <a:xfrm>
            <a:off x="7651034" y="2923047"/>
            <a:ext cx="1316818" cy="281818"/>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23" name="Picture Placeholder 4" descr="Image Placeholder">
            <a:extLst>
              <a:ext uri="{FF2B5EF4-FFF2-40B4-BE49-F238E27FC236}">
                <a16:creationId xmlns:a16="http://schemas.microsoft.com/office/drawing/2014/main" id="{7EC9BB8F-F9B8-4084-80DA-6C0FDCF6BC83}"/>
              </a:ext>
            </a:extLst>
          </p:cNvPr>
          <p:cNvSpPr>
            <a:spLocks noGrp="1"/>
          </p:cNvSpPr>
          <p:nvPr>
            <p:ph type="pic" sz="quarter" idx="26"/>
          </p:nvPr>
        </p:nvSpPr>
        <p:spPr>
          <a:xfrm>
            <a:off x="7653502" y="1207154"/>
            <a:ext cx="1316818"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400"/>
            </a:lvl1pPr>
          </a:lstStyle>
          <a:p>
            <a:r>
              <a:rPr lang="en-US"/>
              <a:t>Click icon to add picture</a:t>
            </a:r>
            <a:endParaRPr lang="en-US" dirty="0"/>
          </a:p>
        </p:txBody>
      </p:sp>
      <p:sp>
        <p:nvSpPr>
          <p:cNvPr id="60" name="Text Placeholder 13">
            <a:extLst>
              <a:ext uri="{FF2B5EF4-FFF2-40B4-BE49-F238E27FC236}">
                <a16:creationId xmlns:a16="http://schemas.microsoft.com/office/drawing/2014/main" id="{261E533D-2238-466D-B1BD-2D7023B9D9E5}"/>
              </a:ext>
            </a:extLst>
          </p:cNvPr>
          <p:cNvSpPr>
            <a:spLocks noGrp="1"/>
          </p:cNvSpPr>
          <p:nvPr>
            <p:ph type="body" sz="quarter" idx="46" hasCustomPrompt="1"/>
          </p:nvPr>
        </p:nvSpPr>
        <p:spPr>
          <a:xfrm>
            <a:off x="6162672" y="3220266"/>
            <a:ext cx="1316818" cy="2818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59" name="Text Placeholder 13">
            <a:extLst>
              <a:ext uri="{FF2B5EF4-FFF2-40B4-BE49-F238E27FC236}">
                <a16:creationId xmlns:a16="http://schemas.microsoft.com/office/drawing/2014/main" id="{60D9366C-B678-48AA-85F8-A2629E75549B}"/>
              </a:ext>
            </a:extLst>
          </p:cNvPr>
          <p:cNvSpPr>
            <a:spLocks noGrp="1"/>
          </p:cNvSpPr>
          <p:nvPr>
            <p:ph type="body" sz="quarter" idx="45" hasCustomPrompt="1"/>
          </p:nvPr>
        </p:nvSpPr>
        <p:spPr>
          <a:xfrm>
            <a:off x="6162672" y="2923047"/>
            <a:ext cx="1316818" cy="281818"/>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22" name="Picture Placeholder 4" descr="Image Placeholder">
            <a:extLst>
              <a:ext uri="{FF2B5EF4-FFF2-40B4-BE49-F238E27FC236}">
                <a16:creationId xmlns:a16="http://schemas.microsoft.com/office/drawing/2014/main" id="{C2B417B9-FD88-4A41-BADD-24853AB7FAF9}"/>
              </a:ext>
            </a:extLst>
          </p:cNvPr>
          <p:cNvSpPr>
            <a:spLocks noGrp="1"/>
          </p:cNvSpPr>
          <p:nvPr>
            <p:ph type="pic" sz="quarter" idx="25"/>
          </p:nvPr>
        </p:nvSpPr>
        <p:spPr>
          <a:xfrm>
            <a:off x="6162674" y="1207154"/>
            <a:ext cx="1316818"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400"/>
            </a:lvl1pPr>
          </a:lstStyle>
          <a:p>
            <a:r>
              <a:rPr lang="en-US"/>
              <a:t>Click icon to add picture</a:t>
            </a:r>
            <a:endParaRPr lang="en-US" dirty="0"/>
          </a:p>
        </p:txBody>
      </p:sp>
      <p:sp>
        <p:nvSpPr>
          <p:cNvPr id="58" name="Text Placeholder 13">
            <a:extLst>
              <a:ext uri="{FF2B5EF4-FFF2-40B4-BE49-F238E27FC236}">
                <a16:creationId xmlns:a16="http://schemas.microsoft.com/office/drawing/2014/main" id="{BCE0BBBD-3CFB-44F5-B324-F3C3A9BA96A2}"/>
              </a:ext>
            </a:extLst>
          </p:cNvPr>
          <p:cNvSpPr>
            <a:spLocks noGrp="1"/>
          </p:cNvSpPr>
          <p:nvPr>
            <p:ph type="body" sz="quarter" idx="44" hasCustomPrompt="1"/>
          </p:nvPr>
        </p:nvSpPr>
        <p:spPr>
          <a:xfrm>
            <a:off x="4671842" y="3220266"/>
            <a:ext cx="1316818" cy="2818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57" name="Text Placeholder 13">
            <a:extLst>
              <a:ext uri="{FF2B5EF4-FFF2-40B4-BE49-F238E27FC236}">
                <a16:creationId xmlns:a16="http://schemas.microsoft.com/office/drawing/2014/main" id="{C0CBBD07-4CA0-47DC-A2DF-3B3225B0A813}"/>
              </a:ext>
            </a:extLst>
          </p:cNvPr>
          <p:cNvSpPr>
            <a:spLocks noGrp="1"/>
          </p:cNvSpPr>
          <p:nvPr>
            <p:ph type="body" sz="quarter" idx="43" hasCustomPrompt="1"/>
          </p:nvPr>
        </p:nvSpPr>
        <p:spPr>
          <a:xfrm>
            <a:off x="4671842" y="2923047"/>
            <a:ext cx="1316818" cy="281818"/>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21" name="Picture Placeholder 4" descr="Image Placeholder">
            <a:extLst>
              <a:ext uri="{FF2B5EF4-FFF2-40B4-BE49-F238E27FC236}">
                <a16:creationId xmlns:a16="http://schemas.microsoft.com/office/drawing/2014/main" id="{A3EC0281-7327-46B6-928A-6BE8F884D446}"/>
              </a:ext>
            </a:extLst>
          </p:cNvPr>
          <p:cNvSpPr>
            <a:spLocks noGrp="1"/>
          </p:cNvSpPr>
          <p:nvPr>
            <p:ph type="pic" sz="quarter" idx="24"/>
          </p:nvPr>
        </p:nvSpPr>
        <p:spPr>
          <a:xfrm>
            <a:off x="4671846" y="1207154"/>
            <a:ext cx="1316818"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400"/>
            </a:lvl1pPr>
          </a:lstStyle>
          <a:p>
            <a:r>
              <a:rPr lang="en-US"/>
              <a:t>Click icon to add picture</a:t>
            </a:r>
            <a:endParaRPr lang="en-US" dirty="0"/>
          </a:p>
        </p:txBody>
      </p:sp>
      <p:sp>
        <p:nvSpPr>
          <p:cNvPr id="56" name="Text Placeholder 13">
            <a:extLst>
              <a:ext uri="{FF2B5EF4-FFF2-40B4-BE49-F238E27FC236}">
                <a16:creationId xmlns:a16="http://schemas.microsoft.com/office/drawing/2014/main" id="{4B081FC5-7943-48AB-8742-3B390C3BB187}"/>
              </a:ext>
            </a:extLst>
          </p:cNvPr>
          <p:cNvSpPr>
            <a:spLocks noGrp="1"/>
          </p:cNvSpPr>
          <p:nvPr>
            <p:ph type="body" sz="quarter" idx="42" hasCustomPrompt="1"/>
          </p:nvPr>
        </p:nvSpPr>
        <p:spPr>
          <a:xfrm>
            <a:off x="3204992" y="3220266"/>
            <a:ext cx="1316818" cy="2818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55" name="Text Placeholder 13">
            <a:extLst>
              <a:ext uri="{FF2B5EF4-FFF2-40B4-BE49-F238E27FC236}">
                <a16:creationId xmlns:a16="http://schemas.microsoft.com/office/drawing/2014/main" id="{A0858013-6C3B-4E54-901A-C38F0F4990E0}"/>
              </a:ext>
            </a:extLst>
          </p:cNvPr>
          <p:cNvSpPr>
            <a:spLocks noGrp="1"/>
          </p:cNvSpPr>
          <p:nvPr>
            <p:ph type="body" sz="quarter" idx="41" hasCustomPrompt="1"/>
          </p:nvPr>
        </p:nvSpPr>
        <p:spPr>
          <a:xfrm>
            <a:off x="3204992" y="2923047"/>
            <a:ext cx="1316818" cy="281818"/>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20" name="Picture Placeholder 4" descr="Image Placeholder">
            <a:extLst>
              <a:ext uri="{FF2B5EF4-FFF2-40B4-BE49-F238E27FC236}">
                <a16:creationId xmlns:a16="http://schemas.microsoft.com/office/drawing/2014/main" id="{0D547AA9-ED30-4E2A-B04A-D2E025367868}"/>
              </a:ext>
            </a:extLst>
          </p:cNvPr>
          <p:cNvSpPr>
            <a:spLocks noGrp="1"/>
          </p:cNvSpPr>
          <p:nvPr>
            <p:ph type="pic" sz="quarter" idx="23"/>
          </p:nvPr>
        </p:nvSpPr>
        <p:spPr>
          <a:xfrm>
            <a:off x="3204996" y="1207154"/>
            <a:ext cx="1316818"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400"/>
            </a:lvl1pPr>
          </a:lstStyle>
          <a:p>
            <a:r>
              <a:rPr lang="en-US"/>
              <a:t>Click icon to add picture</a:t>
            </a:r>
            <a:endParaRPr lang="en-US" dirty="0"/>
          </a:p>
        </p:txBody>
      </p:sp>
      <p:sp>
        <p:nvSpPr>
          <p:cNvPr id="54" name="Text Placeholder 13">
            <a:extLst>
              <a:ext uri="{FF2B5EF4-FFF2-40B4-BE49-F238E27FC236}">
                <a16:creationId xmlns:a16="http://schemas.microsoft.com/office/drawing/2014/main" id="{2BB32677-8321-45E6-BA33-5D3FCF8BD44F}"/>
              </a:ext>
            </a:extLst>
          </p:cNvPr>
          <p:cNvSpPr>
            <a:spLocks noGrp="1"/>
          </p:cNvSpPr>
          <p:nvPr>
            <p:ph type="body" sz="quarter" idx="40" hasCustomPrompt="1"/>
          </p:nvPr>
        </p:nvSpPr>
        <p:spPr>
          <a:xfrm>
            <a:off x="1738144" y="3221082"/>
            <a:ext cx="1316818" cy="2818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53" name="Text Placeholder 13">
            <a:extLst>
              <a:ext uri="{FF2B5EF4-FFF2-40B4-BE49-F238E27FC236}">
                <a16:creationId xmlns:a16="http://schemas.microsoft.com/office/drawing/2014/main" id="{CC821DE7-A3ED-40FD-AA15-535A70720439}"/>
              </a:ext>
            </a:extLst>
          </p:cNvPr>
          <p:cNvSpPr>
            <a:spLocks noGrp="1"/>
          </p:cNvSpPr>
          <p:nvPr>
            <p:ph type="body" sz="quarter" idx="39" hasCustomPrompt="1"/>
          </p:nvPr>
        </p:nvSpPr>
        <p:spPr>
          <a:xfrm>
            <a:off x="1738144" y="2923863"/>
            <a:ext cx="1316818" cy="281818"/>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19" name="Picture Placeholder 4" descr="Image Placeholder">
            <a:extLst>
              <a:ext uri="{FF2B5EF4-FFF2-40B4-BE49-F238E27FC236}">
                <a16:creationId xmlns:a16="http://schemas.microsoft.com/office/drawing/2014/main" id="{065E7BD7-A394-4736-8479-DA2F4DF2A240}"/>
              </a:ext>
            </a:extLst>
          </p:cNvPr>
          <p:cNvSpPr>
            <a:spLocks noGrp="1"/>
          </p:cNvSpPr>
          <p:nvPr>
            <p:ph type="pic" sz="quarter" idx="22"/>
          </p:nvPr>
        </p:nvSpPr>
        <p:spPr>
          <a:xfrm>
            <a:off x="1738146" y="1207154"/>
            <a:ext cx="1316818"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400"/>
            </a:lvl1pPr>
          </a:lstStyle>
          <a:p>
            <a:r>
              <a:rPr lang="en-US"/>
              <a:t>Click icon to add picture</a:t>
            </a:r>
            <a:endParaRPr lang="en-US" dirty="0"/>
          </a:p>
        </p:txBody>
      </p:sp>
      <p:sp>
        <p:nvSpPr>
          <p:cNvPr id="52" name="Text Placeholder 13">
            <a:extLst>
              <a:ext uri="{FF2B5EF4-FFF2-40B4-BE49-F238E27FC236}">
                <a16:creationId xmlns:a16="http://schemas.microsoft.com/office/drawing/2014/main" id="{7D60341F-105B-4EA5-9695-F843199A8E0F}"/>
              </a:ext>
            </a:extLst>
          </p:cNvPr>
          <p:cNvSpPr>
            <a:spLocks noGrp="1"/>
          </p:cNvSpPr>
          <p:nvPr>
            <p:ph type="body" sz="quarter" idx="38" hasCustomPrompt="1"/>
          </p:nvPr>
        </p:nvSpPr>
        <p:spPr>
          <a:xfrm>
            <a:off x="271294" y="3220266"/>
            <a:ext cx="1316818" cy="2818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51" name="Text Placeholder 13">
            <a:extLst>
              <a:ext uri="{FF2B5EF4-FFF2-40B4-BE49-F238E27FC236}">
                <a16:creationId xmlns:a16="http://schemas.microsoft.com/office/drawing/2014/main" id="{462CD229-B37C-4251-8087-301E8083DEB4}"/>
              </a:ext>
            </a:extLst>
          </p:cNvPr>
          <p:cNvSpPr>
            <a:spLocks noGrp="1"/>
          </p:cNvSpPr>
          <p:nvPr>
            <p:ph type="body" sz="quarter" idx="37" hasCustomPrompt="1"/>
          </p:nvPr>
        </p:nvSpPr>
        <p:spPr>
          <a:xfrm>
            <a:off x="271294" y="2923047"/>
            <a:ext cx="1316818" cy="281818"/>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3" name="Picture Placeholder 4" descr="Image Placeholder">
            <a:extLst>
              <a:ext uri="{FF2B5EF4-FFF2-40B4-BE49-F238E27FC236}">
                <a16:creationId xmlns:a16="http://schemas.microsoft.com/office/drawing/2014/main" id="{3DB5B4F9-3521-4051-9446-4B2609302BB5}"/>
              </a:ext>
            </a:extLst>
          </p:cNvPr>
          <p:cNvSpPr>
            <a:spLocks noGrp="1"/>
          </p:cNvSpPr>
          <p:nvPr>
            <p:ph type="pic" sz="quarter" idx="21"/>
          </p:nvPr>
        </p:nvSpPr>
        <p:spPr>
          <a:xfrm>
            <a:off x="271296" y="1207154"/>
            <a:ext cx="1316818"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400"/>
            </a:lvl1pPr>
          </a:lstStyle>
          <a:p>
            <a:r>
              <a:rPr lang="en-US"/>
              <a:t>Click icon to add picture</a:t>
            </a:r>
            <a:endParaRPr lang="en-US" dirty="0"/>
          </a:p>
        </p:txBody>
      </p:sp>
      <p:sp>
        <p:nvSpPr>
          <p:cNvPr id="83" name="Text Placeholder 11">
            <a:extLst>
              <a:ext uri="{FF2B5EF4-FFF2-40B4-BE49-F238E27FC236}">
                <a16:creationId xmlns:a16="http://schemas.microsoft.com/office/drawing/2014/main" id="{659D3C61-341B-524F-9E5D-84F67474B111}"/>
              </a:ext>
            </a:extLst>
          </p:cNvPr>
          <p:cNvSpPr>
            <a:spLocks noGrp="1"/>
          </p:cNvSpPr>
          <p:nvPr>
            <p:ph type="body" sz="quarter" idx="13" hasCustomPrompt="1"/>
          </p:nvPr>
        </p:nvSpPr>
        <p:spPr>
          <a:xfrm>
            <a:off x="-19664" y="-19664"/>
            <a:ext cx="12221496" cy="960263"/>
          </a:xfrm>
          <a:prstGeom prst="rect">
            <a:avLst/>
          </a:prstGeom>
          <a:solidFill>
            <a:schemeClr val="tx2"/>
          </a:solidFill>
        </p:spPr>
        <p:txBody>
          <a:bodyPr wrap="square" lIns="228600" tIns="228600" rIns="228600" bIns="228600">
            <a:spAutoFit/>
          </a:bodyPr>
          <a:lstStyle>
            <a:lvl1pPr marL="0" indent="0">
              <a:buNone/>
              <a:defRPr sz="3600">
                <a:solidFill>
                  <a:schemeClr val="bg1"/>
                </a:solidFill>
                <a:latin typeface="+mj-lt"/>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Title</a:t>
            </a:r>
          </a:p>
        </p:txBody>
      </p:sp>
    </p:spTree>
    <p:extLst>
      <p:ext uri="{BB962C8B-B14F-4D97-AF65-F5344CB8AC3E}">
        <p14:creationId xmlns:p14="http://schemas.microsoft.com/office/powerpoint/2010/main" val="1846158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ams Head - Title">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D64C2F29-D6FB-3140-8B29-0BADD44ED354}"/>
              </a:ext>
              <a:ext uri="{C183D7F6-B498-43B3-948B-1728B52AA6E4}">
                <adec:decorative xmlns:adec="http://schemas.microsoft.com/office/drawing/2017/decorative" val="1"/>
              </a:ext>
            </a:extLst>
          </p:cNvPr>
          <p:cNvSpPr>
            <a:spLocks noGrp="1"/>
          </p:cNvSpPr>
          <p:nvPr>
            <p:ph sz="quarter" idx="13" hasCustomPrompt="1"/>
          </p:nvPr>
        </p:nvSpPr>
        <p:spPr>
          <a:xfrm>
            <a:off x="687606" y="3274142"/>
            <a:ext cx="1124712" cy="18288"/>
          </a:xfrm>
          <a:prstGeom prst="rect">
            <a:avLst/>
          </a:prstGeom>
          <a:solidFill>
            <a:schemeClr val="accent5"/>
          </a:solidFill>
          <a:ln>
            <a:noFill/>
          </a:ln>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a:t>
            </a:r>
          </a:p>
        </p:txBody>
      </p:sp>
      <p:sp>
        <p:nvSpPr>
          <p:cNvPr id="5" name="Text Placeholder 13"/>
          <p:cNvSpPr>
            <a:spLocks noGrp="1"/>
          </p:cNvSpPr>
          <p:nvPr>
            <p:ph type="body" sz="quarter" idx="12" hasCustomPrompt="1"/>
          </p:nvPr>
        </p:nvSpPr>
        <p:spPr>
          <a:xfrm>
            <a:off x="0" y="2121542"/>
            <a:ext cx="9144000" cy="1079448"/>
          </a:xfrm>
          <a:prstGeom prst="rect">
            <a:avLst/>
          </a:prstGeom>
        </p:spPr>
        <p:txBody>
          <a:bodyPr lIns="685800" tIns="228600" rIns="228600" bIns="228600"/>
          <a:lstStyle>
            <a:lvl1pPr marL="0" indent="0">
              <a:lnSpc>
                <a:spcPct val="100000"/>
              </a:lnSpc>
              <a:spcBef>
                <a:spcPts val="0"/>
              </a:spcBef>
              <a:buNone/>
              <a:defRPr sz="4200" baseline="0">
                <a:solidFill>
                  <a:schemeClr val="tx2"/>
                </a:solidFill>
                <a:latin typeface="Arial" panose="020B0604020202020204" pitchFamily="34" charset="0"/>
              </a:defRPr>
            </a:lvl1pPr>
            <a:lvl5pPr>
              <a:defRPr/>
            </a:lvl5pPr>
          </a:lstStyle>
          <a:p>
            <a:pPr lvl="0"/>
            <a:r>
              <a:rPr lang="en-US" dirty="0"/>
              <a:t>Title Slide</a:t>
            </a:r>
          </a:p>
        </p:txBody>
      </p:sp>
    </p:spTree>
    <p:extLst>
      <p:ext uri="{BB962C8B-B14F-4D97-AF65-F5344CB8AC3E}">
        <p14:creationId xmlns:p14="http://schemas.microsoft.com/office/powerpoint/2010/main" val="2238508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ams Head - Presentation Title">
    <p:spTree>
      <p:nvGrpSpPr>
        <p:cNvPr id="1" name=""/>
        <p:cNvGrpSpPr/>
        <p:nvPr/>
      </p:nvGrpSpPr>
      <p:grpSpPr>
        <a:xfrm>
          <a:off x="0" y="0"/>
          <a:ext cx="0" cy="0"/>
          <a:chOff x="0" y="0"/>
          <a:chExt cx="0" cy="0"/>
        </a:xfrm>
      </p:grpSpPr>
      <p:sp>
        <p:nvSpPr>
          <p:cNvPr id="4" name="Text Placeholder 16">
            <a:extLst>
              <a:ext uri="{FF2B5EF4-FFF2-40B4-BE49-F238E27FC236}">
                <a16:creationId xmlns:a16="http://schemas.microsoft.com/office/drawing/2014/main" id="{9572D25A-2D2D-F840-9182-2D988533DE48}"/>
              </a:ext>
            </a:extLst>
          </p:cNvPr>
          <p:cNvSpPr>
            <a:spLocks noGrp="1"/>
          </p:cNvSpPr>
          <p:nvPr>
            <p:ph type="body" sz="quarter" idx="14" hasCustomPrompt="1"/>
          </p:nvPr>
        </p:nvSpPr>
        <p:spPr>
          <a:xfrm>
            <a:off x="415925" y="3953705"/>
            <a:ext cx="5479778" cy="824688"/>
          </a:xfrm>
          <a:prstGeom prst="rect">
            <a:avLst/>
          </a:prstGeom>
        </p:spPr>
        <p:txBody>
          <a:bodyPr lIns="0" tIns="0" rIns="0" bIns="0"/>
          <a:lstStyle>
            <a:lvl1pPr marL="0" indent="0">
              <a:buNone/>
              <a:defRPr sz="2400">
                <a:solidFill>
                  <a:schemeClr val="tx2"/>
                </a:solidFill>
                <a:latin typeface="Arial" panose="020B0604020202020204" pitchFamily="34" charset="0"/>
                <a:cs typeface="Arial" panose="020B0604020202020204" pitchFamily="34" charset="0"/>
              </a:defRPr>
            </a:lvl1pPr>
          </a:lstStyle>
          <a:p>
            <a:pPr lvl="0"/>
            <a:r>
              <a:rPr lang="en-US" dirty="0"/>
              <a:t>Date</a:t>
            </a:r>
          </a:p>
        </p:txBody>
      </p:sp>
      <p:sp>
        <p:nvSpPr>
          <p:cNvPr id="9" name="Content Placeholder 3">
            <a:extLst>
              <a:ext uri="{FF2B5EF4-FFF2-40B4-BE49-F238E27FC236}">
                <a16:creationId xmlns:a16="http://schemas.microsoft.com/office/drawing/2014/main" id="{76DFA2BE-0B05-034F-8648-F5B6BD69BF35}"/>
              </a:ext>
              <a:ext uri="{C183D7F6-B498-43B3-948B-1728B52AA6E4}">
                <adec:decorative xmlns:adec="http://schemas.microsoft.com/office/drawing/2017/decorative" val="1"/>
              </a:ext>
            </a:extLst>
          </p:cNvPr>
          <p:cNvSpPr>
            <a:spLocks noGrp="1"/>
          </p:cNvSpPr>
          <p:nvPr>
            <p:ph sz="quarter" idx="13" hasCustomPrompt="1"/>
          </p:nvPr>
        </p:nvSpPr>
        <p:spPr>
          <a:xfrm>
            <a:off x="415925" y="3682208"/>
            <a:ext cx="1124712" cy="18288"/>
          </a:xfrm>
          <a:prstGeom prst="rect">
            <a:avLst/>
          </a:prstGeom>
          <a:solidFill>
            <a:schemeClr val="accent5"/>
          </a:solidFill>
          <a:ln>
            <a:noFill/>
          </a:ln>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a:t>
            </a:r>
          </a:p>
        </p:txBody>
      </p:sp>
      <p:sp>
        <p:nvSpPr>
          <p:cNvPr id="7" name="Text Placeholder 13">
            <a:extLst>
              <a:ext uri="{FF2B5EF4-FFF2-40B4-BE49-F238E27FC236}">
                <a16:creationId xmlns:a16="http://schemas.microsoft.com/office/drawing/2014/main" id="{9ECC50A0-4A0D-5546-8140-670F49C79990}"/>
              </a:ext>
            </a:extLst>
          </p:cNvPr>
          <p:cNvSpPr>
            <a:spLocks noGrp="1"/>
          </p:cNvSpPr>
          <p:nvPr>
            <p:ph type="body" sz="quarter" idx="12" hasCustomPrompt="1"/>
          </p:nvPr>
        </p:nvSpPr>
        <p:spPr>
          <a:xfrm>
            <a:off x="415925" y="1915066"/>
            <a:ext cx="8405858" cy="1513934"/>
          </a:xfrm>
          <a:prstGeom prst="rect">
            <a:avLst/>
          </a:prstGeom>
        </p:spPr>
        <p:txBody>
          <a:bodyPr lIns="0" tIns="0" rIns="0" bIns="0"/>
          <a:lstStyle>
            <a:lvl1pPr marL="0" indent="0">
              <a:lnSpc>
                <a:spcPct val="80000"/>
              </a:lnSpc>
              <a:spcBef>
                <a:spcPts val="0"/>
              </a:spcBef>
              <a:buNone/>
              <a:defRPr sz="4200" baseline="0">
                <a:solidFill>
                  <a:schemeClr val="tx2"/>
                </a:solidFill>
                <a:latin typeface="Arial" panose="020B0604020202020204" pitchFamily="34" charset="0"/>
              </a:defRPr>
            </a:lvl1pPr>
            <a:lvl5pPr>
              <a:defRPr/>
            </a:lvl5pPr>
          </a:lstStyle>
          <a:p>
            <a:pPr lvl="0"/>
            <a:r>
              <a:rPr lang="en-US" dirty="0"/>
              <a:t>Presentation Title</a:t>
            </a:r>
          </a:p>
        </p:txBody>
      </p:sp>
      <p:sp>
        <p:nvSpPr>
          <p:cNvPr id="8" name="Text Placeholder 10">
            <a:extLst>
              <a:ext uri="{FF2B5EF4-FFF2-40B4-BE49-F238E27FC236}">
                <a16:creationId xmlns:a16="http://schemas.microsoft.com/office/drawing/2014/main" id="{C9FA3535-18D9-5543-97AE-0BC1F3B84CA9}"/>
              </a:ext>
            </a:extLst>
          </p:cNvPr>
          <p:cNvSpPr>
            <a:spLocks noGrp="1"/>
          </p:cNvSpPr>
          <p:nvPr>
            <p:ph type="body" sz="quarter" idx="11" hasCustomPrompt="1"/>
          </p:nvPr>
        </p:nvSpPr>
        <p:spPr>
          <a:xfrm>
            <a:off x="416147" y="1292679"/>
            <a:ext cx="8405636" cy="457278"/>
          </a:xfrm>
          <a:prstGeom prst="rect">
            <a:avLst/>
          </a:prstGeom>
        </p:spPr>
        <p:txBody>
          <a:bodyPr lIns="0" tIns="0" rIns="0" bIns="0"/>
          <a:lstStyle>
            <a:lvl1pPr marL="0" indent="0">
              <a:buNone/>
              <a:defRPr sz="3200" baseline="0">
                <a:solidFill>
                  <a:schemeClr val="accent5"/>
                </a:solidFill>
                <a:latin typeface="Arial" panose="020B0604020202020204" pitchFamily="34" charset="0"/>
              </a:defRPr>
            </a:lvl1pPr>
          </a:lstStyle>
          <a:p>
            <a:pPr lvl="0"/>
            <a:r>
              <a:rPr lang="en-US" dirty="0"/>
              <a:t>Welcome</a:t>
            </a:r>
          </a:p>
        </p:txBody>
      </p:sp>
    </p:spTree>
    <p:extLst>
      <p:ext uri="{BB962C8B-B14F-4D97-AF65-F5344CB8AC3E}">
        <p14:creationId xmlns:p14="http://schemas.microsoft.com/office/powerpoint/2010/main" val="654506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ams Head - Subline">
    <p:spTree>
      <p:nvGrpSpPr>
        <p:cNvPr id="1" name=""/>
        <p:cNvGrpSpPr/>
        <p:nvPr/>
      </p:nvGrpSpPr>
      <p:grpSpPr>
        <a:xfrm>
          <a:off x="0" y="0"/>
          <a:ext cx="0" cy="0"/>
          <a:chOff x="0" y="0"/>
          <a:chExt cx="0" cy="0"/>
        </a:xfrm>
      </p:grpSpPr>
      <p:sp>
        <p:nvSpPr>
          <p:cNvPr id="8" name="Text Placeholder 7"/>
          <p:cNvSpPr>
            <a:spLocks noGrp="1"/>
          </p:cNvSpPr>
          <p:nvPr>
            <p:ph type="body" sz="quarter" idx="16" hasCustomPrompt="1"/>
          </p:nvPr>
        </p:nvSpPr>
        <p:spPr>
          <a:xfrm>
            <a:off x="0" y="3677296"/>
            <a:ext cx="9056914" cy="500809"/>
          </a:xfrm>
          <a:prstGeom prst="rect">
            <a:avLst/>
          </a:prstGeom>
        </p:spPr>
        <p:txBody>
          <a:bodyPr lIns="457200"/>
          <a:lstStyle>
            <a:lvl1pPr marL="0" indent="0">
              <a:lnSpc>
                <a:spcPct val="100000"/>
              </a:lnSpc>
              <a:spcBef>
                <a:spcPts val="0"/>
              </a:spcBef>
              <a:buNone/>
              <a:defRPr sz="2520">
                <a:solidFill>
                  <a:schemeClr val="tx2"/>
                </a:solidFill>
                <a:latin typeface="Arial" panose="020B0604020202020204" pitchFamily="34" charset="0"/>
                <a:cs typeface="Arial" panose="020B0604020202020204" pitchFamily="34" charset="0"/>
              </a:defRPr>
            </a:lvl1pPr>
            <a:lvl2pPr>
              <a:lnSpc>
                <a:spcPct val="100000"/>
              </a:lnSpc>
              <a:defRPr/>
            </a:lvl2pPr>
            <a:lvl3pPr>
              <a:lnSpc>
                <a:spcPct val="100000"/>
              </a:lnSpc>
              <a:defRPr/>
            </a:lvl3pPr>
          </a:lstStyle>
          <a:p>
            <a:pPr lvl="0"/>
            <a:r>
              <a:rPr lang="en-US" dirty="0" err="1"/>
              <a:t>Subheadline</a:t>
            </a:r>
            <a:r>
              <a:rPr lang="en-US" dirty="0"/>
              <a:t>, name or date goes here</a:t>
            </a:r>
          </a:p>
        </p:txBody>
      </p:sp>
      <p:sp>
        <p:nvSpPr>
          <p:cNvPr id="6" name="Content Placeholder 3">
            <a:extLst>
              <a:ext uri="{FF2B5EF4-FFF2-40B4-BE49-F238E27FC236}">
                <a16:creationId xmlns:a16="http://schemas.microsoft.com/office/drawing/2014/main" id="{DFAE5413-5BD3-B548-8D9D-3554C29D8861}"/>
              </a:ext>
              <a:ext uri="{C183D7F6-B498-43B3-948B-1728B52AA6E4}">
                <adec:decorative xmlns:adec="http://schemas.microsoft.com/office/drawing/2017/decorative" val="1"/>
              </a:ext>
            </a:extLst>
          </p:cNvPr>
          <p:cNvSpPr>
            <a:spLocks noGrp="1"/>
          </p:cNvSpPr>
          <p:nvPr>
            <p:ph sz="quarter" idx="13" hasCustomPrompt="1"/>
          </p:nvPr>
        </p:nvSpPr>
        <p:spPr>
          <a:xfrm>
            <a:off x="476885" y="3528652"/>
            <a:ext cx="1124712" cy="18288"/>
          </a:xfrm>
          <a:prstGeom prst="rect">
            <a:avLst/>
          </a:prstGeom>
          <a:solidFill>
            <a:schemeClr val="accent5"/>
          </a:solidFill>
          <a:ln>
            <a:noFill/>
          </a:ln>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a:t>
            </a:r>
          </a:p>
        </p:txBody>
      </p:sp>
      <p:sp>
        <p:nvSpPr>
          <p:cNvPr id="11" name="Text Placeholder 7"/>
          <p:cNvSpPr>
            <a:spLocks noGrp="1"/>
          </p:cNvSpPr>
          <p:nvPr>
            <p:ph type="body" sz="quarter" idx="15" hasCustomPrompt="1"/>
          </p:nvPr>
        </p:nvSpPr>
        <p:spPr>
          <a:xfrm>
            <a:off x="0" y="2599941"/>
            <a:ext cx="9056914" cy="902584"/>
          </a:xfrm>
          <a:prstGeom prst="rect">
            <a:avLst/>
          </a:prstGeom>
        </p:spPr>
        <p:txBody>
          <a:bodyPr lIns="457200"/>
          <a:lstStyle>
            <a:lvl1pPr marL="0" indent="0">
              <a:lnSpc>
                <a:spcPct val="100000"/>
              </a:lnSpc>
              <a:spcBef>
                <a:spcPts val="0"/>
              </a:spcBef>
              <a:buNone/>
              <a:defRPr sz="4200">
                <a:solidFill>
                  <a:schemeClr val="tx2"/>
                </a:solidFill>
                <a:latin typeface="Arial" panose="020B0604020202020204" pitchFamily="34" charset="0"/>
                <a:cs typeface="Arial" panose="020B0604020202020204" pitchFamily="34" charset="0"/>
              </a:defRPr>
            </a:lvl1pPr>
            <a:lvl2pPr>
              <a:lnSpc>
                <a:spcPct val="100000"/>
              </a:lnSpc>
              <a:defRPr/>
            </a:lvl2pPr>
            <a:lvl3pPr>
              <a:lnSpc>
                <a:spcPct val="100000"/>
              </a:lnSpc>
              <a:defRPr/>
            </a:lvl3pPr>
          </a:lstStyle>
          <a:p>
            <a:pPr lvl="0"/>
            <a:r>
              <a:rPr lang="en-US" dirty="0"/>
              <a:t>Title</a:t>
            </a:r>
          </a:p>
        </p:txBody>
      </p:sp>
    </p:spTree>
    <p:extLst>
      <p:ext uri="{BB962C8B-B14F-4D97-AF65-F5344CB8AC3E}">
        <p14:creationId xmlns:p14="http://schemas.microsoft.com/office/powerpoint/2010/main" val="3081386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ams Head - Subtitle">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95B526F-9414-A54F-B142-FDB66CC8A259}"/>
              </a:ext>
            </a:extLst>
          </p:cNvPr>
          <p:cNvSpPr>
            <a:spLocks noGrp="1"/>
          </p:cNvSpPr>
          <p:nvPr>
            <p:ph sz="quarter" idx="12"/>
          </p:nvPr>
        </p:nvSpPr>
        <p:spPr>
          <a:xfrm>
            <a:off x="364274" y="1897236"/>
            <a:ext cx="5458626" cy="4354930"/>
          </a:xfrm>
          <a:prstGeom prst="rect">
            <a:avLst/>
          </a:prstGeom>
        </p:spPr>
        <p:txBody>
          <a:bodyPr lIns="0" tIns="0" rIns="0" bIns="0" numCol="1" spcCol="0"/>
          <a:lstStyle>
            <a:lvl1pPr marL="342900" indent="-3429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marL="1200150" indent="-28575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57350" indent="-285750">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1828800" indent="0">
              <a:buNone/>
              <a:defRPr>
                <a:solidFill>
                  <a:schemeClr val="tx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ntent Placeholder 3">
            <a:extLst>
              <a:ext uri="{FF2B5EF4-FFF2-40B4-BE49-F238E27FC236}">
                <a16:creationId xmlns:a16="http://schemas.microsoft.com/office/drawing/2014/main" id="{9A620B33-7F0B-144D-A2FD-9103EA3F9AA8}"/>
              </a:ext>
              <a:ext uri="{C183D7F6-B498-43B3-948B-1728B52AA6E4}">
                <adec:decorative xmlns:adec="http://schemas.microsoft.com/office/drawing/2017/decorative" val="1"/>
              </a:ext>
            </a:extLst>
          </p:cNvPr>
          <p:cNvSpPr>
            <a:spLocks noGrp="1"/>
          </p:cNvSpPr>
          <p:nvPr>
            <p:ph sz="quarter" idx="16" hasCustomPrompt="1"/>
          </p:nvPr>
        </p:nvSpPr>
        <p:spPr>
          <a:xfrm>
            <a:off x="365098" y="1540159"/>
            <a:ext cx="1124712" cy="18288"/>
          </a:xfrm>
          <a:prstGeom prst="rect">
            <a:avLst/>
          </a:prstGeom>
          <a:solidFill>
            <a:schemeClr val="accent5"/>
          </a:solidFill>
          <a:ln>
            <a:noFill/>
          </a:ln>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a:t>
            </a:r>
          </a:p>
        </p:txBody>
      </p:sp>
      <p:sp>
        <p:nvSpPr>
          <p:cNvPr id="7" name="Text Placeholder 3">
            <a:extLst>
              <a:ext uri="{FF2B5EF4-FFF2-40B4-BE49-F238E27FC236}">
                <a16:creationId xmlns:a16="http://schemas.microsoft.com/office/drawing/2014/main" id="{B8C0D7C3-3D25-2A4B-9A01-58F51ECBD192}"/>
              </a:ext>
            </a:extLst>
          </p:cNvPr>
          <p:cNvSpPr>
            <a:spLocks noGrp="1"/>
          </p:cNvSpPr>
          <p:nvPr>
            <p:ph type="body" sz="quarter" idx="14" hasCustomPrompt="1"/>
          </p:nvPr>
        </p:nvSpPr>
        <p:spPr>
          <a:xfrm>
            <a:off x="364273" y="969846"/>
            <a:ext cx="11485756" cy="410392"/>
          </a:xfrm>
          <a:prstGeom prst="rect">
            <a:avLst/>
          </a:prstGeom>
        </p:spPr>
        <p:txBody>
          <a:bodyPr lIns="0" tIns="0" rIns="0" bIns="0"/>
          <a:lstStyle>
            <a:lvl1pPr marL="0" indent="0">
              <a:buNone/>
              <a:defRPr sz="3200">
                <a:solidFill>
                  <a:schemeClr val="accent5"/>
                </a:solidFill>
                <a:latin typeface="Arial" panose="020B0604020202020204" pitchFamily="34" charset="0"/>
                <a:cs typeface="Arial" panose="020B0604020202020204" pitchFamily="34" charset="0"/>
              </a:defRPr>
            </a:lvl1pPr>
            <a:lvl2pPr marL="457200" indent="0">
              <a:buNone/>
              <a:defRPr sz="4800">
                <a:solidFill>
                  <a:schemeClr val="bg1"/>
                </a:solidFill>
                <a:latin typeface="+mj-lt"/>
              </a:defRPr>
            </a:lvl2pPr>
            <a:lvl3pPr marL="914400" indent="0">
              <a:buNone/>
              <a:defRPr sz="4800">
                <a:solidFill>
                  <a:schemeClr val="bg1"/>
                </a:solidFill>
                <a:latin typeface="+mj-lt"/>
              </a:defRPr>
            </a:lvl3pPr>
            <a:lvl4pPr marL="1371600" indent="0">
              <a:buNone/>
              <a:defRPr sz="4800">
                <a:solidFill>
                  <a:schemeClr val="bg1"/>
                </a:solidFill>
                <a:latin typeface="+mj-lt"/>
              </a:defRPr>
            </a:lvl4pPr>
            <a:lvl5pPr marL="1828800" indent="0">
              <a:buNone/>
              <a:defRPr sz="4800">
                <a:solidFill>
                  <a:schemeClr val="bg1"/>
                </a:solidFill>
                <a:latin typeface="+mj-lt"/>
              </a:defRPr>
            </a:lvl5pPr>
          </a:lstStyle>
          <a:p>
            <a:pPr lvl="0"/>
            <a:r>
              <a:rPr lang="en-US" dirty="0"/>
              <a:t>Subtitle</a:t>
            </a:r>
          </a:p>
        </p:txBody>
      </p:sp>
      <p:sp>
        <p:nvSpPr>
          <p:cNvPr id="8" name="Text Placeholder 3">
            <a:extLst>
              <a:ext uri="{FF2B5EF4-FFF2-40B4-BE49-F238E27FC236}">
                <a16:creationId xmlns:a16="http://schemas.microsoft.com/office/drawing/2014/main" id="{EF42B208-614F-874D-A067-C6784CE35AED}"/>
              </a:ext>
            </a:extLst>
          </p:cNvPr>
          <p:cNvSpPr>
            <a:spLocks noGrp="1"/>
          </p:cNvSpPr>
          <p:nvPr>
            <p:ph type="body" sz="quarter" idx="13" hasCustomPrompt="1"/>
          </p:nvPr>
        </p:nvSpPr>
        <p:spPr>
          <a:xfrm>
            <a:off x="364273" y="334772"/>
            <a:ext cx="11485756" cy="620087"/>
          </a:xfrm>
          <a:prstGeom prst="rect">
            <a:avLst/>
          </a:prstGeom>
        </p:spPr>
        <p:txBody>
          <a:bodyPr lIns="0" tIns="0" rIns="0" bIns="0"/>
          <a:lstStyle>
            <a:lvl1pPr marL="0" indent="0">
              <a:buNone/>
              <a:defRPr sz="4200">
                <a:solidFill>
                  <a:schemeClr val="tx2"/>
                </a:solidFill>
                <a:latin typeface="Arial" panose="020B0604020202020204" pitchFamily="34" charset="0"/>
                <a:cs typeface="Arial" panose="020B0604020202020204" pitchFamily="34" charset="0"/>
              </a:defRPr>
            </a:lvl1pPr>
            <a:lvl2pPr marL="457200" indent="0">
              <a:buNone/>
              <a:defRPr sz="4800">
                <a:solidFill>
                  <a:schemeClr val="bg1"/>
                </a:solidFill>
                <a:latin typeface="+mj-lt"/>
              </a:defRPr>
            </a:lvl2pPr>
            <a:lvl3pPr marL="914400" indent="0">
              <a:buNone/>
              <a:defRPr sz="4800">
                <a:solidFill>
                  <a:schemeClr val="bg1"/>
                </a:solidFill>
                <a:latin typeface="+mj-lt"/>
              </a:defRPr>
            </a:lvl3pPr>
            <a:lvl4pPr marL="1371600" indent="0">
              <a:buNone/>
              <a:defRPr sz="4800">
                <a:solidFill>
                  <a:schemeClr val="bg1"/>
                </a:solidFill>
                <a:latin typeface="+mj-lt"/>
              </a:defRPr>
            </a:lvl4pPr>
            <a:lvl5pPr marL="1828800" indent="0">
              <a:buNone/>
              <a:defRPr sz="4800">
                <a:solidFill>
                  <a:schemeClr val="bg1"/>
                </a:solidFill>
                <a:latin typeface="+mj-lt"/>
              </a:defRPr>
            </a:lvl5pPr>
          </a:lstStyle>
          <a:p>
            <a:pPr lvl="0"/>
            <a:r>
              <a:rPr lang="en-US" dirty="0"/>
              <a:t>Title</a:t>
            </a:r>
          </a:p>
        </p:txBody>
      </p:sp>
    </p:spTree>
    <p:extLst>
      <p:ext uri="{BB962C8B-B14F-4D97-AF65-F5344CB8AC3E}">
        <p14:creationId xmlns:p14="http://schemas.microsoft.com/office/powerpoint/2010/main" val="253224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Green Bar - Blank">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46043" y="1361278"/>
            <a:ext cx="10883348" cy="4383156"/>
          </a:xfrm>
          <a:prstGeom prst="rect">
            <a:avLst/>
          </a:prstGeom>
        </p:spPr>
        <p:txBody>
          <a:bodyPr/>
          <a:lstStyle>
            <a:lvl1pPr>
              <a:defRPr sz="2400"/>
            </a:lvl1pPr>
          </a:lstStyle>
          <a:p>
            <a:pPr lvl="0"/>
            <a:r>
              <a:rPr lang="en-US" dirty="0"/>
              <a:t>Click to edit Master text styles</a:t>
            </a:r>
          </a:p>
          <a:p>
            <a:pPr lvl="1"/>
            <a:r>
              <a:rPr lang="en-US" dirty="0"/>
              <a:t>Second level</a:t>
            </a:r>
          </a:p>
          <a:p>
            <a:pPr lvl="2"/>
            <a:r>
              <a:rPr lang="en-US" dirty="0"/>
              <a:t>Third level</a:t>
            </a:r>
          </a:p>
        </p:txBody>
      </p:sp>
      <p:sp>
        <p:nvSpPr>
          <p:cNvPr id="12" name="Text Placeholder 11"/>
          <p:cNvSpPr>
            <a:spLocks noGrp="1"/>
          </p:cNvSpPr>
          <p:nvPr>
            <p:ph type="body" sz="quarter" idx="13" hasCustomPrompt="1"/>
          </p:nvPr>
        </p:nvSpPr>
        <p:spPr>
          <a:xfrm>
            <a:off x="598417" y="393270"/>
            <a:ext cx="10883347" cy="849463"/>
          </a:xfrm>
          <a:prstGeom prst="rect">
            <a:avLst/>
          </a:prstGeom>
          <a:noFill/>
        </p:spPr>
        <p:txBody>
          <a:bodyPr wrap="square" lIns="228600" tIns="228600" rIns="228600" bIns="228600">
            <a:spAutoFit/>
          </a:bodyPr>
          <a:lstStyle>
            <a:lvl1pPr marL="0" indent="0">
              <a:buNone/>
              <a:defRPr sz="2800" b="1">
                <a:solidFill>
                  <a:schemeClr val="tx2"/>
                </a:solidFill>
                <a:latin typeface="+mj-lt"/>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Title</a:t>
            </a:r>
          </a:p>
        </p:txBody>
      </p:sp>
      <p:sp>
        <p:nvSpPr>
          <p:cNvPr id="4" name="Line 9">
            <a:extLst>
              <a:ext uri="{FF2B5EF4-FFF2-40B4-BE49-F238E27FC236}">
                <a16:creationId xmlns:a16="http://schemas.microsoft.com/office/drawing/2014/main" id="{855BE0C0-D7E1-41D9-ACC6-4D83842CEB70}"/>
              </a:ext>
            </a:extLst>
          </p:cNvPr>
          <p:cNvSpPr>
            <a:spLocks noChangeShapeType="1"/>
          </p:cNvSpPr>
          <p:nvPr userDrawn="1"/>
        </p:nvSpPr>
        <p:spPr bwMode="auto">
          <a:xfrm>
            <a:off x="646042" y="1222049"/>
            <a:ext cx="10883347" cy="17091"/>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Slide Number Placeholder 1">
            <a:extLst>
              <a:ext uri="{FF2B5EF4-FFF2-40B4-BE49-F238E27FC236}">
                <a16:creationId xmlns:a16="http://schemas.microsoft.com/office/drawing/2014/main" id="{09D0C6AD-2FC9-420C-8146-5DA07750AB3A}"/>
              </a:ext>
            </a:extLst>
          </p:cNvPr>
          <p:cNvSpPr>
            <a:spLocks noGrp="1"/>
          </p:cNvSpPr>
          <p:nvPr>
            <p:ph type="sldNum" sz="quarter" idx="15"/>
          </p:nvPr>
        </p:nvSpPr>
        <p:spPr/>
        <p:txBody>
          <a:bodyPr/>
          <a:lstStyle/>
          <a:p>
            <a:fld id="{BFEE8A3B-91D4-480B-8F57-F565765E4202}" type="slidenum">
              <a:rPr lang="en-US" smtClean="0"/>
              <a:pPr/>
              <a:t>‹#›</a:t>
            </a:fld>
            <a:endParaRPr lang="en-US" dirty="0"/>
          </a:p>
        </p:txBody>
      </p:sp>
    </p:spTree>
    <p:extLst>
      <p:ext uri="{BB962C8B-B14F-4D97-AF65-F5344CB8AC3E}">
        <p14:creationId xmlns:p14="http://schemas.microsoft.com/office/powerpoint/2010/main" val="28214027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ams Head - Title Presenter">
    <p:spTree>
      <p:nvGrpSpPr>
        <p:cNvPr id="1" name=""/>
        <p:cNvGrpSpPr/>
        <p:nvPr/>
      </p:nvGrpSpPr>
      <p:grpSpPr>
        <a:xfrm>
          <a:off x="0" y="0"/>
          <a:ext cx="0" cy="0"/>
          <a:chOff x="0" y="0"/>
          <a:chExt cx="0" cy="0"/>
        </a:xfrm>
      </p:grpSpPr>
      <p:sp>
        <p:nvSpPr>
          <p:cNvPr id="8" name="Text Placeholder 14">
            <a:extLst>
              <a:ext uri="{FF2B5EF4-FFF2-40B4-BE49-F238E27FC236}">
                <a16:creationId xmlns:a16="http://schemas.microsoft.com/office/drawing/2014/main" id="{1200D348-E6A6-B841-993C-996C8007A546}"/>
              </a:ext>
            </a:extLst>
          </p:cNvPr>
          <p:cNvSpPr>
            <a:spLocks noGrp="1"/>
          </p:cNvSpPr>
          <p:nvPr>
            <p:ph type="body" sz="quarter" idx="20" hasCustomPrompt="1"/>
          </p:nvPr>
        </p:nvSpPr>
        <p:spPr>
          <a:xfrm>
            <a:off x="3642808" y="4833257"/>
            <a:ext cx="4120067" cy="394764"/>
          </a:xfrm>
          <a:prstGeom prst="rect">
            <a:avLst/>
          </a:prstGeom>
        </p:spPr>
        <p:txBody>
          <a:bodyPr/>
          <a:lstStyle>
            <a:lvl1pPr marL="0" indent="0">
              <a:lnSpc>
                <a:spcPct val="100000"/>
              </a:lnSpc>
              <a:spcBef>
                <a:spcPts val="0"/>
              </a:spcBef>
              <a:buNone/>
              <a:defRPr sz="1600" b="0">
                <a:solidFill>
                  <a:schemeClr val="tx2"/>
                </a:solidFill>
                <a:latin typeface="Arial" panose="020B0604020202020204" pitchFamily="34" charset="0"/>
                <a:cs typeface="Arial" panose="020B0604020202020204" pitchFamily="34" charset="0"/>
              </a:defRPr>
            </a:lvl1pPr>
          </a:lstStyle>
          <a:p>
            <a:pPr lvl="0"/>
            <a:r>
              <a:rPr lang="en-US" dirty="0"/>
              <a:t>Title</a:t>
            </a:r>
          </a:p>
        </p:txBody>
      </p:sp>
      <p:sp>
        <p:nvSpPr>
          <p:cNvPr id="16" name="Text Placeholder 14">
            <a:extLst>
              <a:ext uri="{FF2B5EF4-FFF2-40B4-BE49-F238E27FC236}">
                <a16:creationId xmlns:a16="http://schemas.microsoft.com/office/drawing/2014/main" id="{F569FA08-81DF-4569-8362-232D4C26014E}"/>
              </a:ext>
            </a:extLst>
          </p:cNvPr>
          <p:cNvSpPr>
            <a:spLocks noGrp="1"/>
          </p:cNvSpPr>
          <p:nvPr>
            <p:ph type="body" sz="quarter" idx="19" hasCustomPrompt="1"/>
          </p:nvPr>
        </p:nvSpPr>
        <p:spPr>
          <a:xfrm>
            <a:off x="3642808" y="4438493"/>
            <a:ext cx="4120067" cy="394764"/>
          </a:xfrm>
          <a:prstGeom prst="rect">
            <a:avLst/>
          </a:prstGeom>
        </p:spPr>
        <p:txBody>
          <a:bodyPr/>
          <a:lstStyle>
            <a:lvl1pPr marL="0" indent="0">
              <a:lnSpc>
                <a:spcPct val="100000"/>
              </a:lnSpc>
              <a:spcBef>
                <a:spcPts val="0"/>
              </a:spcBef>
              <a:buNone/>
              <a:defRPr sz="2000" b="1">
                <a:solidFill>
                  <a:schemeClr val="tx2"/>
                </a:solidFill>
                <a:latin typeface="Arial" panose="020B0604020202020204" pitchFamily="34" charset="0"/>
                <a:cs typeface="Arial" panose="020B0604020202020204" pitchFamily="34" charset="0"/>
              </a:defRPr>
            </a:lvl1pPr>
          </a:lstStyle>
          <a:p>
            <a:pPr lvl="0"/>
            <a:r>
              <a:rPr lang="en-US" dirty="0"/>
              <a:t>Speaker’s Name</a:t>
            </a:r>
          </a:p>
        </p:txBody>
      </p:sp>
      <p:sp>
        <p:nvSpPr>
          <p:cNvPr id="9" name="Content Placeholder 3">
            <a:extLst>
              <a:ext uri="{FF2B5EF4-FFF2-40B4-BE49-F238E27FC236}">
                <a16:creationId xmlns:a16="http://schemas.microsoft.com/office/drawing/2014/main" id="{C6FD2FEB-B6BE-3344-AE4F-7058196F7F2B}"/>
              </a:ext>
              <a:ext uri="{C183D7F6-B498-43B3-948B-1728B52AA6E4}">
                <adec:decorative xmlns:adec="http://schemas.microsoft.com/office/drawing/2017/decorative" val="1"/>
              </a:ext>
            </a:extLst>
          </p:cNvPr>
          <p:cNvSpPr>
            <a:spLocks noGrp="1"/>
          </p:cNvSpPr>
          <p:nvPr>
            <p:ph sz="quarter" idx="13" hasCustomPrompt="1"/>
          </p:nvPr>
        </p:nvSpPr>
        <p:spPr>
          <a:xfrm>
            <a:off x="3733323" y="4295007"/>
            <a:ext cx="1124712" cy="18288"/>
          </a:xfrm>
          <a:prstGeom prst="rect">
            <a:avLst/>
          </a:prstGeom>
          <a:solidFill>
            <a:schemeClr val="accent5"/>
          </a:solidFill>
          <a:ln>
            <a:noFill/>
          </a:ln>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a:t>
            </a:r>
          </a:p>
        </p:txBody>
      </p:sp>
      <p:sp>
        <p:nvSpPr>
          <p:cNvPr id="15" name="Text Placeholder 14">
            <a:extLst>
              <a:ext uri="{FF2B5EF4-FFF2-40B4-BE49-F238E27FC236}">
                <a16:creationId xmlns:a16="http://schemas.microsoft.com/office/drawing/2014/main" id="{3CBF74F2-91E2-4493-97D4-326FD5687BB4}"/>
              </a:ext>
            </a:extLst>
          </p:cNvPr>
          <p:cNvSpPr>
            <a:spLocks noGrp="1"/>
          </p:cNvSpPr>
          <p:nvPr>
            <p:ph type="body" sz="quarter" idx="18" hasCustomPrompt="1"/>
          </p:nvPr>
        </p:nvSpPr>
        <p:spPr>
          <a:xfrm>
            <a:off x="3642808" y="2657318"/>
            <a:ext cx="4120067" cy="708025"/>
          </a:xfrm>
          <a:prstGeom prst="rect">
            <a:avLst/>
          </a:prstGeom>
        </p:spPr>
        <p:txBody>
          <a:bodyPr/>
          <a:lstStyle>
            <a:lvl1pPr marL="0" indent="0">
              <a:lnSpc>
                <a:spcPct val="100000"/>
              </a:lnSpc>
              <a:spcBef>
                <a:spcPts val="0"/>
              </a:spcBef>
              <a:buNone/>
              <a:defRPr sz="2000">
                <a:solidFill>
                  <a:schemeClr val="tx2"/>
                </a:solidFill>
                <a:latin typeface="Arial" panose="020B0604020202020204" pitchFamily="34" charset="0"/>
                <a:cs typeface="Arial" panose="020B0604020202020204" pitchFamily="34" charset="0"/>
              </a:defRPr>
            </a:lvl1pPr>
          </a:lstStyle>
          <a:p>
            <a:pPr lvl="0"/>
            <a:r>
              <a:rPr lang="en-US" dirty="0"/>
              <a:t>Location</a:t>
            </a:r>
          </a:p>
          <a:p>
            <a:pPr lvl="0"/>
            <a:r>
              <a:rPr lang="en-US" dirty="0"/>
              <a:t>Date</a:t>
            </a:r>
          </a:p>
        </p:txBody>
      </p:sp>
      <p:sp>
        <p:nvSpPr>
          <p:cNvPr id="3" name="Picture Placeholder 4" descr="Image Placeholder">
            <a:extLst>
              <a:ext uri="{FF2B5EF4-FFF2-40B4-BE49-F238E27FC236}">
                <a16:creationId xmlns:a16="http://schemas.microsoft.com/office/drawing/2014/main" id="{2EE60E33-B264-41B8-A7D5-E29B5459BEC7}"/>
              </a:ext>
            </a:extLst>
          </p:cNvPr>
          <p:cNvSpPr>
            <a:spLocks noGrp="1"/>
          </p:cNvSpPr>
          <p:nvPr>
            <p:ph type="pic" sz="quarter" idx="14"/>
          </p:nvPr>
        </p:nvSpPr>
        <p:spPr>
          <a:xfrm>
            <a:off x="775851" y="2382449"/>
            <a:ext cx="2552566" cy="3435350"/>
          </a:xfrm>
          <a:prstGeom prst="rect">
            <a:avLst/>
          </a:prstGeom>
          <a:pattFill prst="pct80">
            <a:fgClr>
              <a:schemeClr val="accent5">
                <a:lumMod val="60000"/>
                <a:lumOff val="40000"/>
              </a:schemeClr>
            </a:fgClr>
            <a:bgClr>
              <a:schemeClr val="bg1"/>
            </a:bgClr>
          </a:patt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1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13" name="Text Placeholder 11">
            <a:extLst>
              <a:ext uri="{FF2B5EF4-FFF2-40B4-BE49-F238E27FC236}">
                <a16:creationId xmlns:a16="http://schemas.microsoft.com/office/drawing/2014/main" id="{C7B55114-AAEC-4C6A-9842-A86A75FBE009}"/>
              </a:ext>
            </a:extLst>
          </p:cNvPr>
          <p:cNvSpPr>
            <a:spLocks noGrp="1"/>
          </p:cNvSpPr>
          <p:nvPr>
            <p:ph type="body" sz="quarter" idx="17" hasCustomPrompt="1"/>
          </p:nvPr>
        </p:nvSpPr>
        <p:spPr>
          <a:xfrm>
            <a:off x="775850" y="1606346"/>
            <a:ext cx="6987405" cy="369053"/>
          </a:xfrm>
          <a:prstGeom prst="rect">
            <a:avLst/>
          </a:prstGeom>
        </p:spPr>
        <p:txBody>
          <a:bodyPr lIns="0" rIns="0"/>
          <a:lstStyle>
            <a:lvl1pPr marL="0" indent="0">
              <a:buNone/>
              <a:defRPr sz="1800">
                <a:solidFill>
                  <a:schemeClr val="tx2"/>
                </a:solidFill>
                <a:latin typeface="Arial" panose="020B0604020202020204" pitchFamily="34" charset="0"/>
                <a:cs typeface="Arial" panose="020B0604020202020204" pitchFamily="34" charset="0"/>
              </a:defRPr>
            </a:lvl1pPr>
          </a:lstStyle>
          <a:p>
            <a:pPr lvl="0"/>
            <a:r>
              <a:rPr lang="en-US" dirty="0"/>
              <a:t>Tagline</a:t>
            </a:r>
          </a:p>
        </p:txBody>
      </p:sp>
      <p:sp>
        <p:nvSpPr>
          <p:cNvPr id="12" name="Text Placeholder 11">
            <a:extLst>
              <a:ext uri="{FF2B5EF4-FFF2-40B4-BE49-F238E27FC236}">
                <a16:creationId xmlns:a16="http://schemas.microsoft.com/office/drawing/2014/main" id="{099D1D87-8B34-4FCB-A4E9-90C1843E9D73}"/>
              </a:ext>
            </a:extLst>
          </p:cNvPr>
          <p:cNvSpPr>
            <a:spLocks noGrp="1"/>
          </p:cNvSpPr>
          <p:nvPr>
            <p:ph type="body" sz="quarter" idx="16" hasCustomPrompt="1"/>
          </p:nvPr>
        </p:nvSpPr>
        <p:spPr>
          <a:xfrm>
            <a:off x="775850" y="1048347"/>
            <a:ext cx="6987405" cy="535822"/>
          </a:xfrm>
          <a:prstGeom prst="rect">
            <a:avLst/>
          </a:prstGeom>
        </p:spPr>
        <p:txBody>
          <a:bodyPr lIns="0" rIns="0"/>
          <a:lstStyle>
            <a:lvl1pPr marL="0" indent="0">
              <a:buNone/>
              <a:defRPr sz="3600">
                <a:solidFill>
                  <a:schemeClr val="tx2"/>
                </a:solidFill>
                <a:latin typeface="Arial" panose="020B0604020202020204" pitchFamily="34" charset="0"/>
                <a:cs typeface="Arial" panose="020B0604020202020204" pitchFamily="34" charset="0"/>
              </a:defRPr>
            </a:lvl1pPr>
          </a:lstStyle>
          <a:p>
            <a:pPr lvl="0"/>
            <a:r>
              <a:rPr lang="en-US" dirty="0"/>
              <a:t>Title</a:t>
            </a:r>
          </a:p>
        </p:txBody>
      </p:sp>
      <p:sp>
        <p:nvSpPr>
          <p:cNvPr id="10" name="Text Placeholder 9">
            <a:extLst>
              <a:ext uri="{FF2B5EF4-FFF2-40B4-BE49-F238E27FC236}">
                <a16:creationId xmlns:a16="http://schemas.microsoft.com/office/drawing/2014/main" id="{BCEEE17B-A899-4BAC-9ECC-D997054ACF41}"/>
              </a:ext>
            </a:extLst>
          </p:cNvPr>
          <p:cNvSpPr>
            <a:spLocks noGrp="1"/>
          </p:cNvSpPr>
          <p:nvPr>
            <p:ph type="body" sz="quarter" idx="15" hasCustomPrompt="1"/>
          </p:nvPr>
        </p:nvSpPr>
        <p:spPr>
          <a:xfrm>
            <a:off x="775850" y="576651"/>
            <a:ext cx="6987405" cy="460375"/>
          </a:xfrm>
          <a:prstGeom prst="rect">
            <a:avLst/>
          </a:prstGeom>
        </p:spPr>
        <p:txBody>
          <a:bodyPr lIns="0" rIns="0"/>
          <a:lstStyle>
            <a:lvl1pPr marL="0" indent="0">
              <a:buNone/>
              <a:defRPr sz="2800">
                <a:solidFill>
                  <a:schemeClr val="accent5"/>
                </a:solidFill>
                <a:latin typeface="Arial" panose="020B0604020202020204" pitchFamily="34" charset="0"/>
                <a:cs typeface="Arial" panose="020B0604020202020204" pitchFamily="34" charset="0"/>
              </a:defRPr>
            </a:lvl1pPr>
          </a:lstStyle>
          <a:p>
            <a:pPr lvl="0"/>
            <a:r>
              <a:rPr lang="en-US" dirty="0"/>
              <a:t>Welcome!</a:t>
            </a:r>
          </a:p>
        </p:txBody>
      </p:sp>
    </p:spTree>
    <p:extLst>
      <p:ext uri="{BB962C8B-B14F-4D97-AF65-F5344CB8AC3E}">
        <p14:creationId xmlns:p14="http://schemas.microsoft.com/office/powerpoint/2010/main" val="4153869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ams Head - Speaker">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A3535760-8762-C94D-B76E-285F542B6CC6}"/>
              </a:ext>
            </a:extLst>
          </p:cNvPr>
          <p:cNvSpPr>
            <a:spLocks noGrp="1"/>
          </p:cNvSpPr>
          <p:nvPr>
            <p:ph type="body" sz="quarter" idx="20" hasCustomPrompt="1"/>
          </p:nvPr>
        </p:nvSpPr>
        <p:spPr>
          <a:xfrm>
            <a:off x="3642808" y="3975959"/>
            <a:ext cx="4120067" cy="394764"/>
          </a:xfrm>
          <a:prstGeom prst="rect">
            <a:avLst/>
          </a:prstGeom>
        </p:spPr>
        <p:txBody>
          <a:bodyPr/>
          <a:lstStyle>
            <a:lvl1pPr marL="0" indent="0">
              <a:lnSpc>
                <a:spcPct val="100000"/>
              </a:lnSpc>
              <a:spcBef>
                <a:spcPts val="0"/>
              </a:spcBef>
              <a:buNone/>
              <a:defRPr sz="1600" b="0">
                <a:solidFill>
                  <a:schemeClr val="tx2"/>
                </a:solidFill>
                <a:latin typeface="Arial" panose="020B0604020202020204" pitchFamily="34" charset="0"/>
                <a:cs typeface="Arial" panose="020B0604020202020204" pitchFamily="34" charset="0"/>
              </a:defRPr>
            </a:lvl1pPr>
          </a:lstStyle>
          <a:p>
            <a:pPr lvl="0"/>
            <a:r>
              <a:rPr lang="en-US" dirty="0"/>
              <a:t>Title</a:t>
            </a:r>
          </a:p>
        </p:txBody>
      </p:sp>
      <p:sp>
        <p:nvSpPr>
          <p:cNvPr id="6" name="Text Placeholder 14">
            <a:extLst>
              <a:ext uri="{FF2B5EF4-FFF2-40B4-BE49-F238E27FC236}">
                <a16:creationId xmlns:a16="http://schemas.microsoft.com/office/drawing/2014/main" id="{9AD47181-B0F3-AA42-96CA-C250ADB9C86B}"/>
              </a:ext>
            </a:extLst>
          </p:cNvPr>
          <p:cNvSpPr>
            <a:spLocks noGrp="1"/>
          </p:cNvSpPr>
          <p:nvPr>
            <p:ph type="body" sz="quarter" idx="19" hasCustomPrompt="1"/>
          </p:nvPr>
        </p:nvSpPr>
        <p:spPr>
          <a:xfrm>
            <a:off x="3642808" y="3572486"/>
            <a:ext cx="4120067" cy="394764"/>
          </a:xfrm>
          <a:prstGeom prst="rect">
            <a:avLst/>
          </a:prstGeom>
        </p:spPr>
        <p:txBody>
          <a:bodyPr/>
          <a:lstStyle>
            <a:lvl1pPr marL="0" indent="0">
              <a:lnSpc>
                <a:spcPct val="100000"/>
              </a:lnSpc>
              <a:spcBef>
                <a:spcPts val="0"/>
              </a:spcBef>
              <a:buNone/>
              <a:defRPr sz="2000" b="1">
                <a:solidFill>
                  <a:schemeClr val="tx2"/>
                </a:solidFill>
                <a:latin typeface="Arial" panose="020B0604020202020204" pitchFamily="34" charset="0"/>
                <a:cs typeface="Arial" panose="020B0604020202020204" pitchFamily="34" charset="0"/>
              </a:defRPr>
            </a:lvl1pPr>
          </a:lstStyle>
          <a:p>
            <a:pPr lvl="0"/>
            <a:r>
              <a:rPr lang="en-US" dirty="0"/>
              <a:t>Speaker’s Name</a:t>
            </a:r>
          </a:p>
        </p:txBody>
      </p:sp>
      <p:sp>
        <p:nvSpPr>
          <p:cNvPr id="8" name="Content Placeholder 3">
            <a:extLst>
              <a:ext uri="{FF2B5EF4-FFF2-40B4-BE49-F238E27FC236}">
                <a16:creationId xmlns:a16="http://schemas.microsoft.com/office/drawing/2014/main" id="{21933E46-F884-6942-B4E9-CAE5EBF64DB7}"/>
              </a:ext>
              <a:ext uri="{C183D7F6-B498-43B3-948B-1728B52AA6E4}">
                <adec:decorative xmlns:adec="http://schemas.microsoft.com/office/drawing/2017/decorative" val="1"/>
              </a:ext>
            </a:extLst>
          </p:cNvPr>
          <p:cNvSpPr>
            <a:spLocks noGrp="1"/>
          </p:cNvSpPr>
          <p:nvPr>
            <p:ph sz="quarter" idx="13" hasCustomPrompt="1"/>
          </p:nvPr>
        </p:nvSpPr>
        <p:spPr>
          <a:xfrm>
            <a:off x="3733323" y="3429000"/>
            <a:ext cx="1124712" cy="18288"/>
          </a:xfrm>
          <a:prstGeom prst="rect">
            <a:avLst/>
          </a:prstGeom>
          <a:solidFill>
            <a:schemeClr val="accent5"/>
          </a:solidFill>
          <a:ln>
            <a:noFill/>
          </a:ln>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a:t>
            </a:r>
          </a:p>
        </p:txBody>
      </p:sp>
      <p:sp>
        <p:nvSpPr>
          <p:cNvPr id="3" name="Picture Placeholder 4" descr="Image Placeholder">
            <a:extLst>
              <a:ext uri="{FF2B5EF4-FFF2-40B4-BE49-F238E27FC236}">
                <a16:creationId xmlns:a16="http://schemas.microsoft.com/office/drawing/2014/main" id="{540F4936-88D3-4C30-8FF2-40B4DFD547B6}"/>
              </a:ext>
            </a:extLst>
          </p:cNvPr>
          <p:cNvSpPr>
            <a:spLocks noGrp="1"/>
          </p:cNvSpPr>
          <p:nvPr>
            <p:ph type="pic" sz="quarter" idx="14"/>
          </p:nvPr>
        </p:nvSpPr>
        <p:spPr>
          <a:xfrm>
            <a:off x="775851" y="2382449"/>
            <a:ext cx="2552566" cy="3435350"/>
          </a:xfrm>
          <a:prstGeom prst="rect">
            <a:avLst/>
          </a:prstGeom>
          <a:pattFill prst="pct80">
            <a:fgClr>
              <a:schemeClr val="accent5">
                <a:lumMod val="60000"/>
                <a:lumOff val="40000"/>
              </a:schemeClr>
            </a:fgClr>
            <a:bgClr>
              <a:schemeClr val="bg1"/>
            </a:bgClr>
          </a:patt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1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9" name="Text Placeholder 8">
            <a:extLst>
              <a:ext uri="{FF2B5EF4-FFF2-40B4-BE49-F238E27FC236}">
                <a16:creationId xmlns:a16="http://schemas.microsoft.com/office/drawing/2014/main" id="{71A947AB-A9BE-46BB-84E1-0EA944F19D4F}"/>
              </a:ext>
            </a:extLst>
          </p:cNvPr>
          <p:cNvSpPr>
            <a:spLocks noGrp="1"/>
          </p:cNvSpPr>
          <p:nvPr>
            <p:ph type="body" sz="quarter" idx="15" hasCustomPrompt="1"/>
          </p:nvPr>
        </p:nvSpPr>
        <p:spPr>
          <a:xfrm>
            <a:off x="775850" y="1362075"/>
            <a:ext cx="8385567" cy="685800"/>
          </a:xfrm>
          <a:prstGeom prst="rect">
            <a:avLst/>
          </a:prstGeom>
        </p:spPr>
        <p:txBody>
          <a:bodyPr lIns="0" rIns="0"/>
          <a:lstStyle>
            <a:lvl1pPr marL="0" indent="0">
              <a:buNone/>
              <a:defRPr sz="3600">
                <a:solidFill>
                  <a:schemeClr val="tx2"/>
                </a:solidFill>
                <a:latin typeface="Arial" panose="020B0604020202020204" pitchFamily="34" charset="0"/>
                <a:cs typeface="Arial" panose="020B0604020202020204" pitchFamily="34" charset="0"/>
              </a:defRPr>
            </a:lvl1pPr>
          </a:lstStyle>
          <a:p>
            <a:pPr lvl="0"/>
            <a:r>
              <a:rPr lang="en-US" dirty="0"/>
              <a:t>Title</a:t>
            </a:r>
          </a:p>
        </p:txBody>
      </p:sp>
    </p:spTree>
    <p:extLst>
      <p:ext uri="{BB962C8B-B14F-4D97-AF65-F5344CB8AC3E}">
        <p14:creationId xmlns:p14="http://schemas.microsoft.com/office/powerpoint/2010/main" val="3447138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ams Head - Double Speaker">
    <p:spTree>
      <p:nvGrpSpPr>
        <p:cNvPr id="1" name=""/>
        <p:cNvGrpSpPr/>
        <p:nvPr/>
      </p:nvGrpSpPr>
      <p:grpSpPr>
        <a:xfrm>
          <a:off x="0" y="0"/>
          <a:ext cx="0" cy="0"/>
          <a:chOff x="0" y="0"/>
          <a:chExt cx="0" cy="0"/>
        </a:xfrm>
      </p:grpSpPr>
      <p:sp>
        <p:nvSpPr>
          <p:cNvPr id="12" name="Text Placeholder 14">
            <a:extLst>
              <a:ext uri="{FF2B5EF4-FFF2-40B4-BE49-F238E27FC236}">
                <a16:creationId xmlns:a16="http://schemas.microsoft.com/office/drawing/2014/main" id="{B0F9FB79-4AD4-654D-8337-A63EF9A94D38}"/>
              </a:ext>
            </a:extLst>
          </p:cNvPr>
          <p:cNvSpPr>
            <a:spLocks noGrp="1"/>
          </p:cNvSpPr>
          <p:nvPr>
            <p:ph type="body" sz="quarter" idx="23" hasCustomPrompt="1"/>
          </p:nvPr>
        </p:nvSpPr>
        <p:spPr>
          <a:xfrm>
            <a:off x="3510341" y="5350791"/>
            <a:ext cx="2585659" cy="394764"/>
          </a:xfrm>
          <a:prstGeom prst="rect">
            <a:avLst/>
          </a:prstGeom>
        </p:spPr>
        <p:txBody>
          <a:bodyPr lIns="0" rIns="0"/>
          <a:lstStyle>
            <a:lvl1pPr marL="0" indent="0">
              <a:lnSpc>
                <a:spcPct val="100000"/>
              </a:lnSpc>
              <a:spcBef>
                <a:spcPts val="0"/>
              </a:spcBef>
              <a:buNone/>
              <a:defRPr sz="1400" b="0">
                <a:solidFill>
                  <a:schemeClr val="tx2"/>
                </a:solidFill>
                <a:latin typeface="Arial" panose="020B0604020202020204" pitchFamily="34" charset="0"/>
                <a:cs typeface="Arial" panose="020B0604020202020204" pitchFamily="34" charset="0"/>
              </a:defRPr>
            </a:lvl1pPr>
          </a:lstStyle>
          <a:p>
            <a:pPr lvl="0"/>
            <a:r>
              <a:rPr lang="en-US" dirty="0"/>
              <a:t>Title</a:t>
            </a:r>
          </a:p>
        </p:txBody>
      </p:sp>
      <p:sp>
        <p:nvSpPr>
          <p:cNvPr id="11" name="Text Placeholder 14">
            <a:extLst>
              <a:ext uri="{FF2B5EF4-FFF2-40B4-BE49-F238E27FC236}">
                <a16:creationId xmlns:a16="http://schemas.microsoft.com/office/drawing/2014/main" id="{8B4168C1-F971-3542-912C-B042404F642B}"/>
              </a:ext>
            </a:extLst>
          </p:cNvPr>
          <p:cNvSpPr>
            <a:spLocks noGrp="1"/>
          </p:cNvSpPr>
          <p:nvPr>
            <p:ph type="body" sz="quarter" idx="22" hasCustomPrompt="1"/>
          </p:nvPr>
        </p:nvSpPr>
        <p:spPr>
          <a:xfrm>
            <a:off x="3510341" y="4947318"/>
            <a:ext cx="2585659" cy="394764"/>
          </a:xfrm>
          <a:prstGeom prst="rect">
            <a:avLst/>
          </a:prstGeom>
        </p:spPr>
        <p:txBody>
          <a:bodyPr lIns="0" rIns="0"/>
          <a:lstStyle>
            <a:lvl1pPr marL="0" indent="0">
              <a:lnSpc>
                <a:spcPct val="100000"/>
              </a:lnSpc>
              <a:spcBef>
                <a:spcPts val="0"/>
              </a:spcBef>
              <a:buNone/>
              <a:defRPr sz="1800" b="1">
                <a:solidFill>
                  <a:schemeClr val="tx2"/>
                </a:solidFill>
                <a:latin typeface="Arial" panose="020B0604020202020204" pitchFamily="34" charset="0"/>
                <a:cs typeface="Arial" panose="020B0604020202020204" pitchFamily="34" charset="0"/>
              </a:defRPr>
            </a:lvl1pPr>
          </a:lstStyle>
          <a:p>
            <a:pPr lvl="0"/>
            <a:r>
              <a:rPr lang="en-US" dirty="0"/>
              <a:t>Speaker’s Name</a:t>
            </a:r>
          </a:p>
        </p:txBody>
      </p:sp>
      <p:sp>
        <p:nvSpPr>
          <p:cNvPr id="10" name="Picture Placeholder 4" descr="Image Placeholder">
            <a:extLst>
              <a:ext uri="{FF2B5EF4-FFF2-40B4-BE49-F238E27FC236}">
                <a16:creationId xmlns:a16="http://schemas.microsoft.com/office/drawing/2014/main" id="{03C68502-2C2A-D34E-9DA8-DD849483C6E8}"/>
              </a:ext>
            </a:extLst>
          </p:cNvPr>
          <p:cNvSpPr>
            <a:spLocks noGrp="1"/>
          </p:cNvSpPr>
          <p:nvPr>
            <p:ph type="pic" sz="quarter" idx="21"/>
          </p:nvPr>
        </p:nvSpPr>
        <p:spPr>
          <a:xfrm>
            <a:off x="3510342" y="2382449"/>
            <a:ext cx="1793178" cy="2427677"/>
          </a:xfrm>
          <a:prstGeom prst="rect">
            <a:avLst/>
          </a:prstGeom>
          <a:pattFill prst="pct80">
            <a:fgClr>
              <a:schemeClr val="accent5">
                <a:lumMod val="60000"/>
                <a:lumOff val="40000"/>
              </a:schemeClr>
            </a:fgClr>
            <a:bgClr>
              <a:schemeClr val="bg1"/>
            </a:bgClr>
          </a:patt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7" name="Text Placeholder 14">
            <a:extLst>
              <a:ext uri="{FF2B5EF4-FFF2-40B4-BE49-F238E27FC236}">
                <a16:creationId xmlns:a16="http://schemas.microsoft.com/office/drawing/2014/main" id="{A3535760-8762-C94D-B76E-285F542B6CC6}"/>
              </a:ext>
            </a:extLst>
          </p:cNvPr>
          <p:cNvSpPr>
            <a:spLocks noGrp="1"/>
          </p:cNvSpPr>
          <p:nvPr>
            <p:ph type="body" sz="quarter" idx="20" hasCustomPrompt="1"/>
          </p:nvPr>
        </p:nvSpPr>
        <p:spPr>
          <a:xfrm>
            <a:off x="775850" y="5350791"/>
            <a:ext cx="2585659" cy="394764"/>
          </a:xfrm>
          <a:prstGeom prst="rect">
            <a:avLst/>
          </a:prstGeom>
        </p:spPr>
        <p:txBody>
          <a:bodyPr lIns="0" rIns="0"/>
          <a:lstStyle>
            <a:lvl1pPr marL="0" indent="0">
              <a:lnSpc>
                <a:spcPct val="100000"/>
              </a:lnSpc>
              <a:spcBef>
                <a:spcPts val="0"/>
              </a:spcBef>
              <a:buNone/>
              <a:defRPr sz="1400" b="0">
                <a:solidFill>
                  <a:schemeClr val="tx2"/>
                </a:solidFill>
                <a:latin typeface="Arial" panose="020B0604020202020204" pitchFamily="34" charset="0"/>
                <a:cs typeface="Arial" panose="020B0604020202020204" pitchFamily="34" charset="0"/>
              </a:defRPr>
            </a:lvl1pPr>
          </a:lstStyle>
          <a:p>
            <a:pPr lvl="0"/>
            <a:r>
              <a:rPr lang="en-US" dirty="0"/>
              <a:t>Title</a:t>
            </a:r>
          </a:p>
        </p:txBody>
      </p:sp>
      <p:sp>
        <p:nvSpPr>
          <p:cNvPr id="6" name="Text Placeholder 14">
            <a:extLst>
              <a:ext uri="{FF2B5EF4-FFF2-40B4-BE49-F238E27FC236}">
                <a16:creationId xmlns:a16="http://schemas.microsoft.com/office/drawing/2014/main" id="{9AD47181-B0F3-AA42-96CA-C250ADB9C86B}"/>
              </a:ext>
            </a:extLst>
          </p:cNvPr>
          <p:cNvSpPr>
            <a:spLocks noGrp="1"/>
          </p:cNvSpPr>
          <p:nvPr>
            <p:ph type="body" sz="quarter" idx="19" hasCustomPrompt="1"/>
          </p:nvPr>
        </p:nvSpPr>
        <p:spPr>
          <a:xfrm>
            <a:off x="775850" y="4947318"/>
            <a:ext cx="2585659" cy="394764"/>
          </a:xfrm>
          <a:prstGeom prst="rect">
            <a:avLst/>
          </a:prstGeom>
        </p:spPr>
        <p:txBody>
          <a:bodyPr lIns="0" rIns="0"/>
          <a:lstStyle>
            <a:lvl1pPr marL="0" indent="0">
              <a:lnSpc>
                <a:spcPct val="100000"/>
              </a:lnSpc>
              <a:spcBef>
                <a:spcPts val="0"/>
              </a:spcBef>
              <a:buNone/>
              <a:defRPr sz="1800" b="1">
                <a:solidFill>
                  <a:schemeClr val="tx2"/>
                </a:solidFill>
                <a:latin typeface="Arial" panose="020B0604020202020204" pitchFamily="34" charset="0"/>
                <a:cs typeface="Arial" panose="020B0604020202020204" pitchFamily="34" charset="0"/>
              </a:defRPr>
            </a:lvl1pPr>
          </a:lstStyle>
          <a:p>
            <a:pPr lvl="0"/>
            <a:r>
              <a:rPr lang="en-US" dirty="0"/>
              <a:t>Speaker’s Name</a:t>
            </a:r>
          </a:p>
        </p:txBody>
      </p:sp>
      <p:sp>
        <p:nvSpPr>
          <p:cNvPr id="3" name="Picture Placeholder 4" descr="Image Placeholder">
            <a:extLst>
              <a:ext uri="{FF2B5EF4-FFF2-40B4-BE49-F238E27FC236}">
                <a16:creationId xmlns:a16="http://schemas.microsoft.com/office/drawing/2014/main" id="{540F4936-88D3-4C30-8FF2-40B4DFD547B6}"/>
              </a:ext>
            </a:extLst>
          </p:cNvPr>
          <p:cNvSpPr>
            <a:spLocks noGrp="1"/>
          </p:cNvSpPr>
          <p:nvPr>
            <p:ph type="pic" sz="quarter" idx="14"/>
          </p:nvPr>
        </p:nvSpPr>
        <p:spPr>
          <a:xfrm>
            <a:off x="775851" y="2382449"/>
            <a:ext cx="1793178" cy="2427677"/>
          </a:xfrm>
          <a:prstGeom prst="rect">
            <a:avLst/>
          </a:prstGeom>
          <a:pattFill prst="pct80">
            <a:fgClr>
              <a:schemeClr val="accent5">
                <a:lumMod val="60000"/>
                <a:lumOff val="40000"/>
              </a:schemeClr>
            </a:fgClr>
            <a:bgClr>
              <a:schemeClr val="bg1"/>
            </a:bgClr>
          </a:patt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9" name="Text Placeholder 8">
            <a:extLst>
              <a:ext uri="{FF2B5EF4-FFF2-40B4-BE49-F238E27FC236}">
                <a16:creationId xmlns:a16="http://schemas.microsoft.com/office/drawing/2014/main" id="{71A947AB-A9BE-46BB-84E1-0EA944F19D4F}"/>
              </a:ext>
            </a:extLst>
          </p:cNvPr>
          <p:cNvSpPr>
            <a:spLocks noGrp="1"/>
          </p:cNvSpPr>
          <p:nvPr>
            <p:ph type="body" sz="quarter" idx="15" hasCustomPrompt="1"/>
          </p:nvPr>
        </p:nvSpPr>
        <p:spPr>
          <a:xfrm>
            <a:off x="775850" y="1362075"/>
            <a:ext cx="8385567" cy="685800"/>
          </a:xfrm>
          <a:prstGeom prst="rect">
            <a:avLst/>
          </a:prstGeom>
        </p:spPr>
        <p:txBody>
          <a:bodyPr lIns="0" rIns="0"/>
          <a:lstStyle>
            <a:lvl1pPr marL="0" indent="0">
              <a:buNone/>
              <a:defRPr sz="3600">
                <a:solidFill>
                  <a:schemeClr val="tx2"/>
                </a:solidFill>
                <a:latin typeface="Arial" panose="020B0604020202020204" pitchFamily="34" charset="0"/>
                <a:cs typeface="Arial" panose="020B0604020202020204" pitchFamily="34" charset="0"/>
              </a:defRPr>
            </a:lvl1pPr>
          </a:lstStyle>
          <a:p>
            <a:pPr lvl="0"/>
            <a:r>
              <a:rPr lang="en-US" dirty="0"/>
              <a:t>Title</a:t>
            </a:r>
          </a:p>
        </p:txBody>
      </p:sp>
    </p:spTree>
    <p:extLst>
      <p:ext uri="{BB962C8B-B14F-4D97-AF65-F5344CB8AC3E}">
        <p14:creationId xmlns:p14="http://schemas.microsoft.com/office/powerpoint/2010/main" val="3183948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ams Head - Blank">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46043" y="1560444"/>
            <a:ext cx="5449957" cy="4383156"/>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5" name="Text Placeholder 11">
            <a:extLst>
              <a:ext uri="{FF2B5EF4-FFF2-40B4-BE49-F238E27FC236}">
                <a16:creationId xmlns:a16="http://schemas.microsoft.com/office/drawing/2014/main" id="{2D748E2F-624A-9C4C-B150-12D314E083CA}"/>
              </a:ext>
            </a:extLst>
          </p:cNvPr>
          <p:cNvSpPr>
            <a:spLocks noGrp="1"/>
          </p:cNvSpPr>
          <p:nvPr>
            <p:ph type="body" sz="quarter" idx="13" hasCustomPrompt="1"/>
          </p:nvPr>
        </p:nvSpPr>
        <p:spPr>
          <a:xfrm>
            <a:off x="-19664" y="-19664"/>
            <a:ext cx="12221496" cy="960263"/>
          </a:xfrm>
          <a:prstGeom prst="rect">
            <a:avLst/>
          </a:prstGeom>
          <a:solidFill>
            <a:schemeClr val="tx2"/>
          </a:solidFill>
        </p:spPr>
        <p:txBody>
          <a:bodyPr wrap="square" lIns="228600" tIns="228600" rIns="228600" bIns="228600">
            <a:spAutoFit/>
          </a:bodyPr>
          <a:lstStyle>
            <a:lvl1pPr marL="0" indent="0">
              <a:buNone/>
              <a:defRPr sz="3600">
                <a:solidFill>
                  <a:schemeClr val="bg1"/>
                </a:solidFill>
                <a:latin typeface="+mj-lt"/>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Title</a:t>
            </a:r>
          </a:p>
        </p:txBody>
      </p:sp>
    </p:spTree>
    <p:extLst>
      <p:ext uri="{BB962C8B-B14F-4D97-AF65-F5344CB8AC3E}">
        <p14:creationId xmlns:p14="http://schemas.microsoft.com/office/powerpoint/2010/main" val="27642857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ams Head - Heading">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0" y="1726068"/>
            <a:ext cx="6066263" cy="4408652"/>
          </a:xfrm>
          <a:prstGeom prst="rect">
            <a:avLst/>
          </a:prstGeom>
        </p:spPr>
        <p:txBody>
          <a:bodyPr lIns="228600" tIns="228600" rIns="228600" bIns="228600" numCol="1" spcCol="0"/>
          <a:lstStyle>
            <a:lvl1pPr marL="342900" indent="-342900">
              <a:buFont typeface="Arial" panose="020B0604020202020204" pitchFamily="34" charset="0"/>
              <a:buChar char="•"/>
              <a:defRPr sz="2000">
                <a:solidFill>
                  <a:schemeClr val="tx1"/>
                </a:solidFill>
                <a:latin typeface="+mj-lt"/>
              </a:defRPr>
            </a:lvl1pPr>
            <a:lvl2pPr marL="742950" indent="-285750">
              <a:buFont typeface="Arial" panose="020B0604020202020204" pitchFamily="34" charset="0"/>
              <a:buChar char="•"/>
              <a:defRPr sz="1800">
                <a:solidFill>
                  <a:schemeClr val="tx1"/>
                </a:solidFill>
                <a:latin typeface="+mj-lt"/>
              </a:defRPr>
            </a:lvl2pPr>
            <a:lvl3pPr marL="1200150" indent="-285750">
              <a:buFont typeface="Arial" panose="020B0604020202020204" pitchFamily="34" charset="0"/>
              <a:buChar char="•"/>
              <a:defRPr sz="1600">
                <a:solidFill>
                  <a:schemeClr val="tx1"/>
                </a:solidFill>
                <a:latin typeface="+mj-lt"/>
              </a:defRPr>
            </a:lvl3pPr>
            <a:lvl4pPr marL="1657350" indent="-285750">
              <a:buFont typeface="Arial" panose="020B0604020202020204" pitchFamily="34" charset="0"/>
              <a:buChar char="•"/>
              <a:defRPr sz="1400">
                <a:solidFill>
                  <a:schemeClr val="tx1"/>
                </a:solidFill>
                <a:latin typeface="+mj-lt"/>
              </a:defRPr>
            </a:lvl4pPr>
            <a:lvl5pPr marL="1828800" indent="0">
              <a:buNone/>
              <a:defRPr>
                <a:solidFill>
                  <a:schemeClr val="tx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quarter" idx="17" hasCustomPrompt="1"/>
          </p:nvPr>
        </p:nvSpPr>
        <p:spPr>
          <a:xfrm>
            <a:off x="1818" y="960263"/>
            <a:ext cx="6075596" cy="747713"/>
          </a:xfrm>
          <a:prstGeom prst="rect">
            <a:avLst/>
          </a:prstGeom>
        </p:spPr>
        <p:txBody>
          <a:bodyPr lIns="228600" tIns="228600" rIns="228600" bIns="228600">
            <a:noAutofit/>
          </a:bodyPr>
          <a:lstStyle>
            <a:lvl1pPr marL="0" indent="0">
              <a:buNone/>
              <a:defRPr sz="2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Heading</a:t>
            </a:r>
          </a:p>
        </p:txBody>
      </p:sp>
      <p:sp>
        <p:nvSpPr>
          <p:cNvPr id="8" name="Text Placeholder 11">
            <a:extLst>
              <a:ext uri="{FF2B5EF4-FFF2-40B4-BE49-F238E27FC236}">
                <a16:creationId xmlns:a16="http://schemas.microsoft.com/office/drawing/2014/main" id="{CEB5A0EC-DFFF-E348-8BED-1FE75DBEF173}"/>
              </a:ext>
            </a:extLst>
          </p:cNvPr>
          <p:cNvSpPr>
            <a:spLocks noGrp="1"/>
          </p:cNvSpPr>
          <p:nvPr>
            <p:ph type="body" sz="quarter" idx="13" hasCustomPrompt="1"/>
          </p:nvPr>
        </p:nvSpPr>
        <p:spPr>
          <a:xfrm>
            <a:off x="-19664" y="-19664"/>
            <a:ext cx="12221496" cy="960263"/>
          </a:xfrm>
          <a:prstGeom prst="rect">
            <a:avLst/>
          </a:prstGeom>
          <a:solidFill>
            <a:schemeClr val="tx2"/>
          </a:solidFill>
        </p:spPr>
        <p:txBody>
          <a:bodyPr wrap="square" lIns="228600" tIns="228600" rIns="228600" bIns="228600">
            <a:spAutoFit/>
          </a:bodyPr>
          <a:lstStyle>
            <a:lvl1pPr marL="0" indent="0">
              <a:buNone/>
              <a:defRPr sz="3600">
                <a:solidFill>
                  <a:schemeClr val="bg1"/>
                </a:solidFill>
                <a:latin typeface="+mj-lt"/>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Title</a:t>
            </a:r>
          </a:p>
        </p:txBody>
      </p:sp>
    </p:spTree>
    <p:extLst>
      <p:ext uri="{BB962C8B-B14F-4D97-AF65-F5344CB8AC3E}">
        <p14:creationId xmlns:p14="http://schemas.microsoft.com/office/powerpoint/2010/main" val="26469600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ams Head - Chart">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A5780A59-DE3C-564C-8660-22DEE6178612}"/>
              </a:ext>
            </a:extLst>
          </p:cNvPr>
          <p:cNvSpPr>
            <a:spLocks noGrp="1"/>
          </p:cNvSpPr>
          <p:nvPr>
            <p:ph type="chart" sz="quarter" idx="18" hasCustomPrompt="1"/>
          </p:nvPr>
        </p:nvSpPr>
        <p:spPr>
          <a:xfrm>
            <a:off x="584201" y="1513770"/>
            <a:ext cx="5180874" cy="4472694"/>
          </a:xfrm>
          <a:prstGeom prst="rect">
            <a:avLst/>
          </a:prstGeom>
          <a:solidFill>
            <a:schemeClr val="accent5">
              <a:lumMod val="60000"/>
              <a:lumOff val="40000"/>
            </a:schemeClr>
          </a:solidFill>
        </p:spPr>
        <p:txBody>
          <a:bodyPr/>
          <a:lstStyle>
            <a:lvl1pPr marL="0" indent="0">
              <a:buNone/>
              <a:defRPr/>
            </a:lvl1pPr>
          </a:lstStyle>
          <a:p>
            <a:r>
              <a:rPr lang="en-US" dirty="0"/>
              <a:t>Click to add chart</a:t>
            </a:r>
          </a:p>
        </p:txBody>
      </p:sp>
      <p:sp>
        <p:nvSpPr>
          <p:cNvPr id="7" name="Text Placeholder 11">
            <a:extLst>
              <a:ext uri="{FF2B5EF4-FFF2-40B4-BE49-F238E27FC236}">
                <a16:creationId xmlns:a16="http://schemas.microsoft.com/office/drawing/2014/main" id="{EE0F9EB9-F045-9143-862B-D6B157A1DD50}"/>
              </a:ext>
            </a:extLst>
          </p:cNvPr>
          <p:cNvSpPr>
            <a:spLocks noGrp="1"/>
          </p:cNvSpPr>
          <p:nvPr>
            <p:ph type="body" sz="quarter" idx="13" hasCustomPrompt="1"/>
          </p:nvPr>
        </p:nvSpPr>
        <p:spPr>
          <a:xfrm>
            <a:off x="-19664" y="-19664"/>
            <a:ext cx="12221496" cy="960263"/>
          </a:xfrm>
          <a:prstGeom prst="rect">
            <a:avLst/>
          </a:prstGeom>
          <a:solidFill>
            <a:schemeClr val="tx2"/>
          </a:solidFill>
        </p:spPr>
        <p:txBody>
          <a:bodyPr wrap="square" lIns="228600" tIns="228600" rIns="228600" bIns="228600">
            <a:spAutoFit/>
          </a:bodyPr>
          <a:lstStyle>
            <a:lvl1pPr marL="0" indent="0">
              <a:buNone/>
              <a:defRPr sz="3600">
                <a:solidFill>
                  <a:schemeClr val="bg1"/>
                </a:solidFill>
                <a:latin typeface="+mj-lt"/>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Title</a:t>
            </a:r>
          </a:p>
        </p:txBody>
      </p:sp>
    </p:spTree>
    <p:extLst>
      <p:ext uri="{BB962C8B-B14F-4D97-AF65-F5344CB8AC3E}">
        <p14:creationId xmlns:p14="http://schemas.microsoft.com/office/powerpoint/2010/main" val="20813916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ams Head - 2 Image">
    <p:spTree>
      <p:nvGrpSpPr>
        <p:cNvPr id="1" name=""/>
        <p:cNvGrpSpPr/>
        <p:nvPr/>
      </p:nvGrpSpPr>
      <p:grpSpPr>
        <a:xfrm>
          <a:off x="0" y="0"/>
          <a:ext cx="0" cy="0"/>
          <a:chOff x="0" y="0"/>
          <a:chExt cx="0" cy="0"/>
        </a:xfrm>
      </p:grpSpPr>
      <p:sp>
        <p:nvSpPr>
          <p:cNvPr id="16" name="Text Placeholder 13">
            <a:extLst>
              <a:ext uri="{FF2B5EF4-FFF2-40B4-BE49-F238E27FC236}">
                <a16:creationId xmlns:a16="http://schemas.microsoft.com/office/drawing/2014/main" id="{928702B4-D94E-48DC-8EF2-D5753C264B4E}"/>
              </a:ext>
            </a:extLst>
          </p:cNvPr>
          <p:cNvSpPr>
            <a:spLocks noGrp="1"/>
          </p:cNvSpPr>
          <p:nvPr>
            <p:ph type="body" sz="quarter" idx="19" hasCustomPrompt="1"/>
          </p:nvPr>
        </p:nvSpPr>
        <p:spPr>
          <a:xfrm>
            <a:off x="3243670" y="5579199"/>
            <a:ext cx="2695575" cy="380619"/>
          </a:xfrm>
          <a:prstGeom prst="rect">
            <a:avLst/>
          </a:prstGeom>
        </p:spPr>
        <p:txBody>
          <a:bodyPr lIns="0" rIns="0">
            <a:noAutofit/>
          </a:bodyPr>
          <a:lstStyle>
            <a:lvl1pPr marL="0" indent="0">
              <a:buNone/>
              <a:defRPr sz="1400">
                <a:solidFill>
                  <a:schemeClr val="tx1"/>
                </a:solidFill>
              </a:defRPr>
            </a:lvl1pPr>
          </a:lstStyle>
          <a:p>
            <a:r>
              <a:rPr lang="en-US" dirty="0"/>
              <a:t>Title</a:t>
            </a:r>
          </a:p>
        </p:txBody>
      </p:sp>
      <p:sp>
        <p:nvSpPr>
          <p:cNvPr id="14" name="Text Placeholder 13">
            <a:extLst>
              <a:ext uri="{FF2B5EF4-FFF2-40B4-BE49-F238E27FC236}">
                <a16:creationId xmlns:a16="http://schemas.microsoft.com/office/drawing/2014/main" id="{93743A3C-766D-473A-9E97-2979574F8276}"/>
              </a:ext>
            </a:extLst>
          </p:cNvPr>
          <p:cNvSpPr>
            <a:spLocks noGrp="1"/>
          </p:cNvSpPr>
          <p:nvPr>
            <p:ph type="body" sz="quarter" idx="18" hasCustomPrompt="1"/>
          </p:nvPr>
        </p:nvSpPr>
        <p:spPr>
          <a:xfrm>
            <a:off x="3243670" y="5181162"/>
            <a:ext cx="2695575" cy="380619"/>
          </a:xfrm>
          <a:prstGeom prst="rect">
            <a:avLst/>
          </a:prstGeom>
        </p:spPr>
        <p:txBody>
          <a:bodyPr lIns="0" rIns="0">
            <a:noAutofit/>
          </a:bodyPr>
          <a:lstStyle>
            <a:lvl1pPr marL="0" indent="0">
              <a:buNone/>
              <a:defRPr sz="1800" b="1">
                <a:solidFill>
                  <a:schemeClr val="tx2"/>
                </a:solidFill>
              </a:defRPr>
            </a:lvl1pPr>
          </a:lstStyle>
          <a:p>
            <a:r>
              <a:rPr lang="en-US" dirty="0"/>
              <a:t>Name</a:t>
            </a:r>
          </a:p>
        </p:txBody>
      </p:sp>
      <p:sp>
        <p:nvSpPr>
          <p:cNvPr id="6" name="Picture Placeholder 4" descr="Image Placeholder">
            <a:extLst>
              <a:ext uri="{FF2B5EF4-FFF2-40B4-BE49-F238E27FC236}">
                <a16:creationId xmlns:a16="http://schemas.microsoft.com/office/drawing/2014/main" id="{AA37FA5F-1713-4BB8-83D5-AC3A58DAE819}"/>
              </a:ext>
            </a:extLst>
          </p:cNvPr>
          <p:cNvSpPr>
            <a:spLocks noGrp="1"/>
          </p:cNvSpPr>
          <p:nvPr>
            <p:ph type="pic" sz="quarter" idx="15"/>
          </p:nvPr>
        </p:nvSpPr>
        <p:spPr>
          <a:xfrm>
            <a:off x="3244402" y="2077076"/>
            <a:ext cx="2694113" cy="3080956"/>
          </a:xfrm>
          <a:prstGeom prst="rect">
            <a:avLst/>
          </a:prstGeom>
          <a:pattFill prst="pct80">
            <a:fgClr>
              <a:schemeClr val="accent5">
                <a:lumMod val="60000"/>
                <a:lumOff val="40000"/>
              </a:schemeClr>
            </a:fgClr>
            <a:bgClr>
              <a:schemeClr val="bg1"/>
            </a:bgClr>
          </a:pattFill>
        </p:spPr>
        <p:txBody>
          <a:bodyPr/>
          <a:lstStyle>
            <a:lvl1pPr marL="0" indent="0">
              <a:buNone/>
              <a:defRPr/>
            </a:lvl1pPr>
          </a:lstStyle>
          <a:p>
            <a:r>
              <a:rPr lang="en-US"/>
              <a:t>Click icon to add picture</a:t>
            </a:r>
            <a:endParaRPr lang="en-US" dirty="0"/>
          </a:p>
        </p:txBody>
      </p:sp>
      <p:sp>
        <p:nvSpPr>
          <p:cNvPr id="18" name="Text Placeholder 13">
            <a:extLst>
              <a:ext uri="{FF2B5EF4-FFF2-40B4-BE49-F238E27FC236}">
                <a16:creationId xmlns:a16="http://schemas.microsoft.com/office/drawing/2014/main" id="{8D3B9DFC-4257-459A-AC86-1B2B4FBE69CC}"/>
              </a:ext>
            </a:extLst>
          </p:cNvPr>
          <p:cNvSpPr>
            <a:spLocks noGrp="1"/>
          </p:cNvSpPr>
          <p:nvPr>
            <p:ph type="body" sz="quarter" idx="21" hasCustomPrompt="1"/>
          </p:nvPr>
        </p:nvSpPr>
        <p:spPr>
          <a:xfrm>
            <a:off x="305573" y="5579199"/>
            <a:ext cx="2695575" cy="380619"/>
          </a:xfrm>
          <a:prstGeom prst="rect">
            <a:avLst/>
          </a:prstGeom>
        </p:spPr>
        <p:txBody>
          <a:bodyPr lIns="0" rIns="0">
            <a:noAutofit/>
          </a:bodyPr>
          <a:lstStyle>
            <a:lvl1pPr marL="0" indent="0">
              <a:buNone/>
              <a:defRPr sz="1400">
                <a:solidFill>
                  <a:schemeClr val="tx1"/>
                </a:solidFill>
              </a:defRPr>
            </a:lvl1pPr>
          </a:lstStyle>
          <a:p>
            <a:r>
              <a:rPr lang="en-US" dirty="0"/>
              <a:t>Title</a:t>
            </a:r>
          </a:p>
        </p:txBody>
      </p:sp>
      <p:sp>
        <p:nvSpPr>
          <p:cNvPr id="17" name="Text Placeholder 13">
            <a:extLst>
              <a:ext uri="{FF2B5EF4-FFF2-40B4-BE49-F238E27FC236}">
                <a16:creationId xmlns:a16="http://schemas.microsoft.com/office/drawing/2014/main" id="{EE7C3020-B7FD-42E0-809B-47786FBDBA25}"/>
              </a:ext>
            </a:extLst>
          </p:cNvPr>
          <p:cNvSpPr>
            <a:spLocks noGrp="1"/>
          </p:cNvSpPr>
          <p:nvPr>
            <p:ph type="body" sz="quarter" idx="20" hasCustomPrompt="1"/>
          </p:nvPr>
        </p:nvSpPr>
        <p:spPr>
          <a:xfrm>
            <a:off x="305573" y="5181162"/>
            <a:ext cx="2695575" cy="380619"/>
          </a:xfrm>
          <a:prstGeom prst="rect">
            <a:avLst/>
          </a:prstGeom>
        </p:spPr>
        <p:txBody>
          <a:bodyPr lIns="0" rIns="0">
            <a:noAutofit/>
          </a:bodyPr>
          <a:lstStyle>
            <a:lvl1pPr marL="0" indent="0">
              <a:buNone/>
              <a:defRPr sz="1800" b="1">
                <a:solidFill>
                  <a:schemeClr val="tx2"/>
                </a:solidFill>
              </a:defRPr>
            </a:lvl1pPr>
          </a:lstStyle>
          <a:p>
            <a:r>
              <a:rPr lang="en-US" dirty="0"/>
              <a:t>Name</a:t>
            </a:r>
          </a:p>
        </p:txBody>
      </p:sp>
      <p:sp>
        <p:nvSpPr>
          <p:cNvPr id="9" name="Picture Placeholder 4" descr="Image Placeholder">
            <a:extLst>
              <a:ext uri="{FF2B5EF4-FFF2-40B4-BE49-F238E27FC236}">
                <a16:creationId xmlns:a16="http://schemas.microsoft.com/office/drawing/2014/main" id="{D8BEE98C-7BF2-4CAB-85D0-D8D9EAB08D29}"/>
              </a:ext>
            </a:extLst>
          </p:cNvPr>
          <p:cNvSpPr>
            <a:spLocks noGrp="1"/>
          </p:cNvSpPr>
          <p:nvPr>
            <p:ph type="pic" sz="quarter" idx="16"/>
          </p:nvPr>
        </p:nvSpPr>
        <p:spPr>
          <a:xfrm>
            <a:off x="307035" y="2077076"/>
            <a:ext cx="2694113" cy="3080956"/>
          </a:xfrm>
          <a:prstGeom prst="rect">
            <a:avLst/>
          </a:prstGeom>
          <a:pattFill prst="pct80">
            <a:fgClr>
              <a:schemeClr val="accent5">
                <a:lumMod val="60000"/>
                <a:lumOff val="40000"/>
              </a:schemeClr>
            </a:fgClr>
            <a:bgClr>
              <a:schemeClr val="bg1"/>
            </a:bgClr>
          </a:pattFill>
        </p:spPr>
        <p:txBody>
          <a:bodyPr/>
          <a:lstStyle>
            <a:lvl1pPr marL="0" indent="0">
              <a:buNone/>
              <a:defRPr/>
            </a:lvl1pPr>
          </a:lstStyle>
          <a:p>
            <a:r>
              <a:rPr lang="en-US"/>
              <a:t>Click icon to add picture</a:t>
            </a:r>
            <a:endParaRPr lang="en-US" dirty="0"/>
          </a:p>
        </p:txBody>
      </p:sp>
      <p:sp>
        <p:nvSpPr>
          <p:cNvPr id="13" name="Text Placeholder 3">
            <a:extLst>
              <a:ext uri="{FF2B5EF4-FFF2-40B4-BE49-F238E27FC236}">
                <a16:creationId xmlns:a16="http://schemas.microsoft.com/office/drawing/2014/main" id="{B93CF7D5-28EF-8343-82E0-5FEE5134A13A}"/>
              </a:ext>
            </a:extLst>
          </p:cNvPr>
          <p:cNvSpPr>
            <a:spLocks noGrp="1"/>
          </p:cNvSpPr>
          <p:nvPr>
            <p:ph type="body" sz="quarter" idx="17" hasCustomPrompt="1"/>
          </p:nvPr>
        </p:nvSpPr>
        <p:spPr>
          <a:xfrm>
            <a:off x="1818" y="1308831"/>
            <a:ext cx="6075596" cy="768245"/>
          </a:xfrm>
          <a:prstGeom prst="rect">
            <a:avLst/>
          </a:prstGeom>
        </p:spPr>
        <p:txBody>
          <a:bodyPr lIns="228600" tIns="182880" rIns="228600" bIns="228600">
            <a:noAutofit/>
          </a:bodyPr>
          <a:lstStyle>
            <a:lvl1pPr marL="0" indent="0">
              <a:buNone/>
              <a:defRPr sz="24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Heading</a:t>
            </a:r>
          </a:p>
        </p:txBody>
      </p:sp>
      <p:sp>
        <p:nvSpPr>
          <p:cNvPr id="12" name="Text Placeholder 11">
            <a:extLst>
              <a:ext uri="{FF2B5EF4-FFF2-40B4-BE49-F238E27FC236}">
                <a16:creationId xmlns:a16="http://schemas.microsoft.com/office/drawing/2014/main" id="{24C95F65-8E02-6D4E-9EA6-740415749DF6}"/>
              </a:ext>
            </a:extLst>
          </p:cNvPr>
          <p:cNvSpPr>
            <a:spLocks noGrp="1"/>
          </p:cNvSpPr>
          <p:nvPr>
            <p:ph type="body" sz="quarter" idx="13" hasCustomPrompt="1"/>
          </p:nvPr>
        </p:nvSpPr>
        <p:spPr>
          <a:xfrm>
            <a:off x="-19664" y="-19664"/>
            <a:ext cx="12221496" cy="960263"/>
          </a:xfrm>
          <a:prstGeom prst="rect">
            <a:avLst/>
          </a:prstGeom>
          <a:solidFill>
            <a:schemeClr val="tx2"/>
          </a:solidFill>
        </p:spPr>
        <p:txBody>
          <a:bodyPr wrap="square" lIns="228600" tIns="228600" rIns="228600" bIns="228600">
            <a:spAutoFit/>
          </a:bodyPr>
          <a:lstStyle>
            <a:lvl1pPr marL="0" indent="0">
              <a:buNone/>
              <a:defRPr sz="3600">
                <a:solidFill>
                  <a:schemeClr val="bg1"/>
                </a:solidFill>
                <a:latin typeface="+mj-lt"/>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Title</a:t>
            </a:r>
          </a:p>
        </p:txBody>
      </p:sp>
    </p:spTree>
    <p:extLst>
      <p:ext uri="{BB962C8B-B14F-4D97-AF65-F5344CB8AC3E}">
        <p14:creationId xmlns:p14="http://schemas.microsoft.com/office/powerpoint/2010/main" val="3229832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ams Head - 3 Image">
    <p:spTree>
      <p:nvGrpSpPr>
        <p:cNvPr id="1" name=""/>
        <p:cNvGrpSpPr/>
        <p:nvPr/>
      </p:nvGrpSpPr>
      <p:grpSpPr>
        <a:xfrm>
          <a:off x="0" y="0"/>
          <a:ext cx="0" cy="0"/>
          <a:chOff x="0" y="0"/>
          <a:chExt cx="0" cy="0"/>
        </a:xfrm>
      </p:grpSpPr>
      <p:sp>
        <p:nvSpPr>
          <p:cNvPr id="37" name="Text Placeholder 13">
            <a:extLst>
              <a:ext uri="{FF2B5EF4-FFF2-40B4-BE49-F238E27FC236}">
                <a16:creationId xmlns:a16="http://schemas.microsoft.com/office/drawing/2014/main" id="{00C3D18F-4D53-4302-89D7-A0C1E77840FA}"/>
              </a:ext>
            </a:extLst>
          </p:cNvPr>
          <p:cNvSpPr>
            <a:spLocks noGrp="1"/>
          </p:cNvSpPr>
          <p:nvPr>
            <p:ph type="body" sz="quarter" idx="36" hasCustomPrompt="1"/>
          </p:nvPr>
        </p:nvSpPr>
        <p:spPr>
          <a:xfrm>
            <a:off x="4316703" y="4891551"/>
            <a:ext cx="1848884" cy="3806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36" name="Text Placeholder 13">
            <a:extLst>
              <a:ext uri="{FF2B5EF4-FFF2-40B4-BE49-F238E27FC236}">
                <a16:creationId xmlns:a16="http://schemas.microsoft.com/office/drawing/2014/main" id="{D82E48BB-1A0A-48BC-973F-BCA415443231}"/>
              </a:ext>
            </a:extLst>
          </p:cNvPr>
          <p:cNvSpPr>
            <a:spLocks noGrp="1"/>
          </p:cNvSpPr>
          <p:nvPr>
            <p:ph type="body" sz="quarter" idx="35" hasCustomPrompt="1"/>
          </p:nvPr>
        </p:nvSpPr>
        <p:spPr>
          <a:xfrm>
            <a:off x="4316703" y="4575908"/>
            <a:ext cx="1848884" cy="296403"/>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10" name="Picture Placeholder 4" descr="Image Placeholder">
            <a:extLst>
              <a:ext uri="{FF2B5EF4-FFF2-40B4-BE49-F238E27FC236}">
                <a16:creationId xmlns:a16="http://schemas.microsoft.com/office/drawing/2014/main" id="{71E8EA88-DE99-4D40-ACE3-BE63F6669B73}"/>
              </a:ext>
            </a:extLst>
          </p:cNvPr>
          <p:cNvSpPr>
            <a:spLocks noGrp="1"/>
          </p:cNvSpPr>
          <p:nvPr>
            <p:ph type="pic" sz="quarter" idx="23"/>
          </p:nvPr>
        </p:nvSpPr>
        <p:spPr>
          <a:xfrm>
            <a:off x="4316755" y="2360023"/>
            <a:ext cx="1848884" cy="2218944"/>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35" name="Text Placeholder 13">
            <a:extLst>
              <a:ext uri="{FF2B5EF4-FFF2-40B4-BE49-F238E27FC236}">
                <a16:creationId xmlns:a16="http://schemas.microsoft.com/office/drawing/2014/main" id="{00118BE4-FF4D-4EB4-92AE-D06026B5E015}"/>
              </a:ext>
            </a:extLst>
          </p:cNvPr>
          <p:cNvSpPr>
            <a:spLocks noGrp="1"/>
          </p:cNvSpPr>
          <p:nvPr>
            <p:ph type="body" sz="quarter" idx="34" hasCustomPrompt="1"/>
          </p:nvPr>
        </p:nvSpPr>
        <p:spPr>
          <a:xfrm>
            <a:off x="2260688" y="4891551"/>
            <a:ext cx="1848884" cy="3806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34" name="Text Placeholder 13">
            <a:extLst>
              <a:ext uri="{FF2B5EF4-FFF2-40B4-BE49-F238E27FC236}">
                <a16:creationId xmlns:a16="http://schemas.microsoft.com/office/drawing/2014/main" id="{96DC5F2A-9838-48A3-8385-E4C1F4FEFC73}"/>
              </a:ext>
            </a:extLst>
          </p:cNvPr>
          <p:cNvSpPr>
            <a:spLocks noGrp="1"/>
          </p:cNvSpPr>
          <p:nvPr>
            <p:ph type="body" sz="quarter" idx="33" hasCustomPrompt="1"/>
          </p:nvPr>
        </p:nvSpPr>
        <p:spPr>
          <a:xfrm>
            <a:off x="2260688" y="4575908"/>
            <a:ext cx="1848884" cy="296403"/>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9" name="Picture Placeholder 4" descr="Image Placeholder">
            <a:extLst>
              <a:ext uri="{FF2B5EF4-FFF2-40B4-BE49-F238E27FC236}">
                <a16:creationId xmlns:a16="http://schemas.microsoft.com/office/drawing/2014/main" id="{2E295B45-E5BE-411A-9B84-E691974734A2}"/>
              </a:ext>
            </a:extLst>
          </p:cNvPr>
          <p:cNvSpPr>
            <a:spLocks noGrp="1"/>
          </p:cNvSpPr>
          <p:nvPr>
            <p:ph type="pic" sz="quarter" idx="22"/>
          </p:nvPr>
        </p:nvSpPr>
        <p:spPr>
          <a:xfrm>
            <a:off x="2260714" y="2360023"/>
            <a:ext cx="1848884" cy="2218944"/>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33" name="Text Placeholder 13">
            <a:extLst>
              <a:ext uri="{FF2B5EF4-FFF2-40B4-BE49-F238E27FC236}">
                <a16:creationId xmlns:a16="http://schemas.microsoft.com/office/drawing/2014/main" id="{B75FEA02-B639-473F-BA2F-7514DA646353}"/>
              </a:ext>
            </a:extLst>
          </p:cNvPr>
          <p:cNvSpPr>
            <a:spLocks noGrp="1"/>
          </p:cNvSpPr>
          <p:nvPr>
            <p:ph type="body" sz="quarter" idx="32" hasCustomPrompt="1"/>
          </p:nvPr>
        </p:nvSpPr>
        <p:spPr>
          <a:xfrm>
            <a:off x="204597" y="4891551"/>
            <a:ext cx="1848884" cy="3806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32" name="Text Placeholder 13">
            <a:extLst>
              <a:ext uri="{FF2B5EF4-FFF2-40B4-BE49-F238E27FC236}">
                <a16:creationId xmlns:a16="http://schemas.microsoft.com/office/drawing/2014/main" id="{D5D4C1C4-00C7-4B8F-8C10-17BD76FE01E0}"/>
              </a:ext>
            </a:extLst>
          </p:cNvPr>
          <p:cNvSpPr>
            <a:spLocks noGrp="1"/>
          </p:cNvSpPr>
          <p:nvPr>
            <p:ph type="body" sz="quarter" idx="31" hasCustomPrompt="1"/>
          </p:nvPr>
        </p:nvSpPr>
        <p:spPr>
          <a:xfrm>
            <a:off x="204597" y="4575908"/>
            <a:ext cx="1848884" cy="296403"/>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8" name="Picture Placeholder 4" descr="Image Placeholder">
            <a:extLst>
              <a:ext uri="{FF2B5EF4-FFF2-40B4-BE49-F238E27FC236}">
                <a16:creationId xmlns:a16="http://schemas.microsoft.com/office/drawing/2014/main" id="{17F4CF7D-22A8-4478-8567-D5195D1550D9}"/>
              </a:ext>
            </a:extLst>
          </p:cNvPr>
          <p:cNvSpPr>
            <a:spLocks noGrp="1"/>
          </p:cNvSpPr>
          <p:nvPr>
            <p:ph type="pic" sz="quarter" idx="21"/>
          </p:nvPr>
        </p:nvSpPr>
        <p:spPr>
          <a:xfrm>
            <a:off x="204621" y="2360023"/>
            <a:ext cx="1848884" cy="2218944"/>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dirty="0"/>
              <a:t>Click icon to add picture</a:t>
            </a:r>
          </a:p>
        </p:txBody>
      </p:sp>
      <p:sp>
        <p:nvSpPr>
          <p:cNvPr id="21" name="Text Placeholder 3">
            <a:extLst>
              <a:ext uri="{FF2B5EF4-FFF2-40B4-BE49-F238E27FC236}">
                <a16:creationId xmlns:a16="http://schemas.microsoft.com/office/drawing/2014/main" id="{0E5E6F28-351B-1B4D-8636-50354578908A}"/>
              </a:ext>
            </a:extLst>
          </p:cNvPr>
          <p:cNvSpPr>
            <a:spLocks noGrp="1"/>
          </p:cNvSpPr>
          <p:nvPr>
            <p:ph type="body" sz="quarter" idx="17" hasCustomPrompt="1"/>
          </p:nvPr>
        </p:nvSpPr>
        <p:spPr>
          <a:xfrm>
            <a:off x="1818" y="1298434"/>
            <a:ext cx="6075596" cy="768245"/>
          </a:xfrm>
          <a:prstGeom prst="rect">
            <a:avLst/>
          </a:prstGeom>
        </p:spPr>
        <p:txBody>
          <a:bodyPr lIns="228600" tIns="182880" rIns="228600" bIns="228600">
            <a:noAutofit/>
          </a:bodyPr>
          <a:lstStyle>
            <a:lvl1pPr marL="0" indent="0">
              <a:buNone/>
              <a:defRPr sz="24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Heading</a:t>
            </a:r>
          </a:p>
        </p:txBody>
      </p:sp>
      <p:sp>
        <p:nvSpPr>
          <p:cNvPr id="60" name="Text Placeholder 11">
            <a:extLst>
              <a:ext uri="{FF2B5EF4-FFF2-40B4-BE49-F238E27FC236}">
                <a16:creationId xmlns:a16="http://schemas.microsoft.com/office/drawing/2014/main" id="{06511B2C-992B-E543-8A2F-8530B4707A12}"/>
              </a:ext>
            </a:extLst>
          </p:cNvPr>
          <p:cNvSpPr>
            <a:spLocks noGrp="1"/>
          </p:cNvSpPr>
          <p:nvPr>
            <p:ph type="body" sz="quarter" idx="13" hasCustomPrompt="1"/>
          </p:nvPr>
        </p:nvSpPr>
        <p:spPr>
          <a:xfrm>
            <a:off x="-19664" y="-19664"/>
            <a:ext cx="12221496" cy="960263"/>
          </a:xfrm>
          <a:prstGeom prst="rect">
            <a:avLst/>
          </a:prstGeom>
          <a:solidFill>
            <a:schemeClr val="tx2"/>
          </a:solidFill>
        </p:spPr>
        <p:txBody>
          <a:bodyPr wrap="square" lIns="228600" tIns="228600" rIns="228600" bIns="228600">
            <a:spAutoFit/>
          </a:bodyPr>
          <a:lstStyle>
            <a:lvl1pPr marL="0" indent="0">
              <a:buNone/>
              <a:defRPr sz="3600">
                <a:solidFill>
                  <a:schemeClr val="bg1"/>
                </a:solidFill>
                <a:latin typeface="+mj-lt"/>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Title</a:t>
            </a:r>
          </a:p>
        </p:txBody>
      </p:sp>
    </p:spTree>
    <p:extLst>
      <p:ext uri="{BB962C8B-B14F-4D97-AF65-F5344CB8AC3E}">
        <p14:creationId xmlns:p14="http://schemas.microsoft.com/office/powerpoint/2010/main" val="20787852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ams Head - 6 Image">
    <p:spTree>
      <p:nvGrpSpPr>
        <p:cNvPr id="1" name=""/>
        <p:cNvGrpSpPr/>
        <p:nvPr/>
      </p:nvGrpSpPr>
      <p:grpSpPr>
        <a:xfrm>
          <a:off x="0" y="0"/>
          <a:ext cx="0" cy="0"/>
          <a:chOff x="0" y="0"/>
          <a:chExt cx="0" cy="0"/>
        </a:xfrm>
      </p:grpSpPr>
      <p:sp>
        <p:nvSpPr>
          <p:cNvPr id="51" name="Text Placeholder 13">
            <a:extLst>
              <a:ext uri="{FF2B5EF4-FFF2-40B4-BE49-F238E27FC236}">
                <a16:creationId xmlns:a16="http://schemas.microsoft.com/office/drawing/2014/main" id="{DF37E9EC-5C48-4085-ACDB-6A2C048FD159}"/>
              </a:ext>
            </a:extLst>
          </p:cNvPr>
          <p:cNvSpPr>
            <a:spLocks noGrp="1"/>
          </p:cNvSpPr>
          <p:nvPr>
            <p:ph type="body" sz="quarter" idx="50" hasCustomPrompt="1"/>
          </p:nvPr>
        </p:nvSpPr>
        <p:spPr>
          <a:xfrm>
            <a:off x="4316703" y="6234033"/>
            <a:ext cx="1848884" cy="3806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50" name="Text Placeholder 13">
            <a:extLst>
              <a:ext uri="{FF2B5EF4-FFF2-40B4-BE49-F238E27FC236}">
                <a16:creationId xmlns:a16="http://schemas.microsoft.com/office/drawing/2014/main" id="{39332911-A0EE-4C81-B5D0-D60510F049F8}"/>
              </a:ext>
            </a:extLst>
          </p:cNvPr>
          <p:cNvSpPr>
            <a:spLocks noGrp="1"/>
          </p:cNvSpPr>
          <p:nvPr>
            <p:ph type="body" sz="quarter" idx="49" hasCustomPrompt="1"/>
          </p:nvPr>
        </p:nvSpPr>
        <p:spPr>
          <a:xfrm>
            <a:off x="4316703" y="5918390"/>
            <a:ext cx="1848884" cy="296403"/>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24" name="Picture Placeholder 4" descr="Image Placeholder">
            <a:extLst>
              <a:ext uri="{FF2B5EF4-FFF2-40B4-BE49-F238E27FC236}">
                <a16:creationId xmlns:a16="http://schemas.microsoft.com/office/drawing/2014/main" id="{D477DC54-7D61-4EA0-B331-BDD03453D4B6}"/>
              </a:ext>
            </a:extLst>
          </p:cNvPr>
          <p:cNvSpPr>
            <a:spLocks noGrp="1"/>
          </p:cNvSpPr>
          <p:nvPr>
            <p:ph type="pic" sz="quarter" idx="30"/>
          </p:nvPr>
        </p:nvSpPr>
        <p:spPr>
          <a:xfrm>
            <a:off x="4316731" y="4217898"/>
            <a:ext cx="1848884"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dirty="0"/>
              <a:t>Click icon to add picture</a:t>
            </a:r>
          </a:p>
        </p:txBody>
      </p:sp>
      <p:sp>
        <p:nvSpPr>
          <p:cNvPr id="49" name="Text Placeholder 13">
            <a:extLst>
              <a:ext uri="{FF2B5EF4-FFF2-40B4-BE49-F238E27FC236}">
                <a16:creationId xmlns:a16="http://schemas.microsoft.com/office/drawing/2014/main" id="{AA947F86-F37A-4EA5-A23C-9F2192BBFE32}"/>
              </a:ext>
            </a:extLst>
          </p:cNvPr>
          <p:cNvSpPr>
            <a:spLocks noGrp="1"/>
          </p:cNvSpPr>
          <p:nvPr>
            <p:ph type="body" sz="quarter" idx="48" hasCustomPrompt="1"/>
          </p:nvPr>
        </p:nvSpPr>
        <p:spPr>
          <a:xfrm>
            <a:off x="2260688" y="6234033"/>
            <a:ext cx="1848884" cy="3806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48" name="Text Placeholder 13">
            <a:extLst>
              <a:ext uri="{FF2B5EF4-FFF2-40B4-BE49-F238E27FC236}">
                <a16:creationId xmlns:a16="http://schemas.microsoft.com/office/drawing/2014/main" id="{AA760677-1556-4D68-9A15-2B515C1E25F3}"/>
              </a:ext>
            </a:extLst>
          </p:cNvPr>
          <p:cNvSpPr>
            <a:spLocks noGrp="1"/>
          </p:cNvSpPr>
          <p:nvPr>
            <p:ph type="body" sz="quarter" idx="47" hasCustomPrompt="1"/>
          </p:nvPr>
        </p:nvSpPr>
        <p:spPr>
          <a:xfrm>
            <a:off x="2260688" y="5918390"/>
            <a:ext cx="1848884" cy="296403"/>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23" name="Picture Placeholder 4" descr="Image Placeholder">
            <a:extLst>
              <a:ext uri="{FF2B5EF4-FFF2-40B4-BE49-F238E27FC236}">
                <a16:creationId xmlns:a16="http://schemas.microsoft.com/office/drawing/2014/main" id="{A7672A98-64F4-46BA-AF8F-3EA55A16D0B0}"/>
              </a:ext>
            </a:extLst>
          </p:cNvPr>
          <p:cNvSpPr>
            <a:spLocks noGrp="1"/>
          </p:cNvSpPr>
          <p:nvPr>
            <p:ph type="pic" sz="quarter" idx="29"/>
          </p:nvPr>
        </p:nvSpPr>
        <p:spPr>
          <a:xfrm>
            <a:off x="2260690" y="4217898"/>
            <a:ext cx="1848884"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47" name="Text Placeholder 13">
            <a:extLst>
              <a:ext uri="{FF2B5EF4-FFF2-40B4-BE49-F238E27FC236}">
                <a16:creationId xmlns:a16="http://schemas.microsoft.com/office/drawing/2014/main" id="{395A0A00-FAED-4CAE-9D66-EB6AFA443DF4}"/>
              </a:ext>
            </a:extLst>
          </p:cNvPr>
          <p:cNvSpPr>
            <a:spLocks noGrp="1"/>
          </p:cNvSpPr>
          <p:nvPr>
            <p:ph type="body" sz="quarter" idx="46" hasCustomPrompt="1"/>
          </p:nvPr>
        </p:nvSpPr>
        <p:spPr>
          <a:xfrm>
            <a:off x="204597" y="6234033"/>
            <a:ext cx="1848884" cy="3806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46" name="Text Placeholder 13">
            <a:extLst>
              <a:ext uri="{FF2B5EF4-FFF2-40B4-BE49-F238E27FC236}">
                <a16:creationId xmlns:a16="http://schemas.microsoft.com/office/drawing/2014/main" id="{6E03497A-572A-48A6-9974-B012768E28F0}"/>
              </a:ext>
            </a:extLst>
          </p:cNvPr>
          <p:cNvSpPr>
            <a:spLocks noGrp="1"/>
          </p:cNvSpPr>
          <p:nvPr>
            <p:ph type="body" sz="quarter" idx="45" hasCustomPrompt="1"/>
          </p:nvPr>
        </p:nvSpPr>
        <p:spPr>
          <a:xfrm>
            <a:off x="204597" y="5918390"/>
            <a:ext cx="1848884" cy="296403"/>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22" name="Picture Placeholder 4" descr="Image Placeholder">
            <a:extLst>
              <a:ext uri="{FF2B5EF4-FFF2-40B4-BE49-F238E27FC236}">
                <a16:creationId xmlns:a16="http://schemas.microsoft.com/office/drawing/2014/main" id="{F58475D2-3BF4-4B75-9F57-76DA8DE0C723}"/>
              </a:ext>
            </a:extLst>
          </p:cNvPr>
          <p:cNvSpPr>
            <a:spLocks noGrp="1"/>
          </p:cNvSpPr>
          <p:nvPr>
            <p:ph type="pic" sz="quarter" idx="28"/>
          </p:nvPr>
        </p:nvSpPr>
        <p:spPr>
          <a:xfrm>
            <a:off x="204597" y="4217898"/>
            <a:ext cx="1848884"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37" name="Text Placeholder 13">
            <a:extLst>
              <a:ext uri="{FF2B5EF4-FFF2-40B4-BE49-F238E27FC236}">
                <a16:creationId xmlns:a16="http://schemas.microsoft.com/office/drawing/2014/main" id="{00C3D18F-4D53-4302-89D7-A0C1E77840FA}"/>
              </a:ext>
            </a:extLst>
          </p:cNvPr>
          <p:cNvSpPr>
            <a:spLocks noGrp="1"/>
          </p:cNvSpPr>
          <p:nvPr>
            <p:ph type="body" sz="quarter" idx="36" hasCustomPrompt="1"/>
          </p:nvPr>
        </p:nvSpPr>
        <p:spPr>
          <a:xfrm>
            <a:off x="4316703" y="3741584"/>
            <a:ext cx="1848884" cy="3806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36" name="Text Placeholder 13">
            <a:extLst>
              <a:ext uri="{FF2B5EF4-FFF2-40B4-BE49-F238E27FC236}">
                <a16:creationId xmlns:a16="http://schemas.microsoft.com/office/drawing/2014/main" id="{D82E48BB-1A0A-48BC-973F-BCA415443231}"/>
              </a:ext>
            </a:extLst>
          </p:cNvPr>
          <p:cNvSpPr>
            <a:spLocks noGrp="1"/>
          </p:cNvSpPr>
          <p:nvPr>
            <p:ph type="body" sz="quarter" idx="35" hasCustomPrompt="1"/>
          </p:nvPr>
        </p:nvSpPr>
        <p:spPr>
          <a:xfrm>
            <a:off x="4316703" y="3425941"/>
            <a:ext cx="1848884" cy="296403"/>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10" name="Picture Placeholder 4" descr="Image Placeholder">
            <a:extLst>
              <a:ext uri="{FF2B5EF4-FFF2-40B4-BE49-F238E27FC236}">
                <a16:creationId xmlns:a16="http://schemas.microsoft.com/office/drawing/2014/main" id="{71E8EA88-DE99-4D40-ACE3-BE63F6669B73}"/>
              </a:ext>
            </a:extLst>
          </p:cNvPr>
          <p:cNvSpPr>
            <a:spLocks noGrp="1"/>
          </p:cNvSpPr>
          <p:nvPr>
            <p:ph type="pic" sz="quarter" idx="23"/>
          </p:nvPr>
        </p:nvSpPr>
        <p:spPr>
          <a:xfrm>
            <a:off x="4316755" y="1728508"/>
            <a:ext cx="1848884"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35" name="Text Placeholder 13">
            <a:extLst>
              <a:ext uri="{FF2B5EF4-FFF2-40B4-BE49-F238E27FC236}">
                <a16:creationId xmlns:a16="http://schemas.microsoft.com/office/drawing/2014/main" id="{00118BE4-FF4D-4EB4-92AE-D06026B5E015}"/>
              </a:ext>
            </a:extLst>
          </p:cNvPr>
          <p:cNvSpPr>
            <a:spLocks noGrp="1"/>
          </p:cNvSpPr>
          <p:nvPr>
            <p:ph type="body" sz="quarter" idx="34" hasCustomPrompt="1"/>
          </p:nvPr>
        </p:nvSpPr>
        <p:spPr>
          <a:xfrm>
            <a:off x="2260688" y="3741584"/>
            <a:ext cx="1848884" cy="3806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34" name="Text Placeholder 13">
            <a:extLst>
              <a:ext uri="{FF2B5EF4-FFF2-40B4-BE49-F238E27FC236}">
                <a16:creationId xmlns:a16="http://schemas.microsoft.com/office/drawing/2014/main" id="{96DC5F2A-9838-48A3-8385-E4C1F4FEFC73}"/>
              </a:ext>
            </a:extLst>
          </p:cNvPr>
          <p:cNvSpPr>
            <a:spLocks noGrp="1"/>
          </p:cNvSpPr>
          <p:nvPr>
            <p:ph type="body" sz="quarter" idx="33" hasCustomPrompt="1"/>
          </p:nvPr>
        </p:nvSpPr>
        <p:spPr>
          <a:xfrm>
            <a:off x="2260688" y="3425941"/>
            <a:ext cx="1848884" cy="296403"/>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9" name="Picture Placeholder 4" descr="Image Placeholder">
            <a:extLst>
              <a:ext uri="{FF2B5EF4-FFF2-40B4-BE49-F238E27FC236}">
                <a16:creationId xmlns:a16="http://schemas.microsoft.com/office/drawing/2014/main" id="{2E295B45-E5BE-411A-9B84-E691974734A2}"/>
              </a:ext>
            </a:extLst>
          </p:cNvPr>
          <p:cNvSpPr>
            <a:spLocks noGrp="1"/>
          </p:cNvSpPr>
          <p:nvPr>
            <p:ph type="pic" sz="quarter" idx="22"/>
          </p:nvPr>
        </p:nvSpPr>
        <p:spPr>
          <a:xfrm>
            <a:off x="2260714" y="1728508"/>
            <a:ext cx="1848884"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33" name="Text Placeholder 13">
            <a:extLst>
              <a:ext uri="{FF2B5EF4-FFF2-40B4-BE49-F238E27FC236}">
                <a16:creationId xmlns:a16="http://schemas.microsoft.com/office/drawing/2014/main" id="{B75FEA02-B639-473F-BA2F-7514DA646353}"/>
              </a:ext>
            </a:extLst>
          </p:cNvPr>
          <p:cNvSpPr>
            <a:spLocks noGrp="1"/>
          </p:cNvSpPr>
          <p:nvPr>
            <p:ph type="body" sz="quarter" idx="32" hasCustomPrompt="1"/>
          </p:nvPr>
        </p:nvSpPr>
        <p:spPr>
          <a:xfrm>
            <a:off x="204597" y="3741584"/>
            <a:ext cx="1848884" cy="3806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32" name="Text Placeholder 13">
            <a:extLst>
              <a:ext uri="{FF2B5EF4-FFF2-40B4-BE49-F238E27FC236}">
                <a16:creationId xmlns:a16="http://schemas.microsoft.com/office/drawing/2014/main" id="{D5D4C1C4-00C7-4B8F-8C10-17BD76FE01E0}"/>
              </a:ext>
            </a:extLst>
          </p:cNvPr>
          <p:cNvSpPr>
            <a:spLocks noGrp="1"/>
          </p:cNvSpPr>
          <p:nvPr>
            <p:ph type="body" sz="quarter" idx="31" hasCustomPrompt="1"/>
          </p:nvPr>
        </p:nvSpPr>
        <p:spPr>
          <a:xfrm>
            <a:off x="204597" y="3425941"/>
            <a:ext cx="1848884" cy="296403"/>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8" name="Picture Placeholder 4" descr="Image Placeholder">
            <a:extLst>
              <a:ext uri="{FF2B5EF4-FFF2-40B4-BE49-F238E27FC236}">
                <a16:creationId xmlns:a16="http://schemas.microsoft.com/office/drawing/2014/main" id="{17F4CF7D-22A8-4478-8567-D5195D1550D9}"/>
              </a:ext>
            </a:extLst>
          </p:cNvPr>
          <p:cNvSpPr>
            <a:spLocks noGrp="1"/>
          </p:cNvSpPr>
          <p:nvPr>
            <p:ph type="pic" sz="quarter" idx="21"/>
          </p:nvPr>
        </p:nvSpPr>
        <p:spPr>
          <a:xfrm>
            <a:off x="204621" y="1728508"/>
            <a:ext cx="1848884"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dirty="0"/>
              <a:t>Click icon to add picture</a:t>
            </a:r>
          </a:p>
        </p:txBody>
      </p:sp>
      <p:sp>
        <p:nvSpPr>
          <p:cNvPr id="61" name="Text Placeholder 3">
            <a:extLst>
              <a:ext uri="{FF2B5EF4-FFF2-40B4-BE49-F238E27FC236}">
                <a16:creationId xmlns:a16="http://schemas.microsoft.com/office/drawing/2014/main" id="{2EA8B622-0F36-F24A-8120-61614CFE7658}"/>
              </a:ext>
            </a:extLst>
          </p:cNvPr>
          <p:cNvSpPr>
            <a:spLocks noGrp="1"/>
          </p:cNvSpPr>
          <p:nvPr>
            <p:ph type="body" sz="quarter" idx="17" hasCustomPrompt="1"/>
          </p:nvPr>
        </p:nvSpPr>
        <p:spPr>
          <a:xfrm>
            <a:off x="1818" y="960263"/>
            <a:ext cx="6075596" cy="768245"/>
          </a:xfrm>
          <a:prstGeom prst="rect">
            <a:avLst/>
          </a:prstGeom>
        </p:spPr>
        <p:txBody>
          <a:bodyPr lIns="228600" tIns="182880" rIns="228600" bIns="228600">
            <a:noAutofit/>
          </a:bodyPr>
          <a:lstStyle>
            <a:lvl1pPr marL="0" indent="0">
              <a:buNone/>
              <a:defRPr sz="24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Heading</a:t>
            </a:r>
          </a:p>
        </p:txBody>
      </p:sp>
      <p:sp>
        <p:nvSpPr>
          <p:cNvPr id="60" name="Text Placeholder 11">
            <a:extLst>
              <a:ext uri="{FF2B5EF4-FFF2-40B4-BE49-F238E27FC236}">
                <a16:creationId xmlns:a16="http://schemas.microsoft.com/office/drawing/2014/main" id="{06511B2C-992B-E543-8A2F-8530B4707A12}"/>
              </a:ext>
            </a:extLst>
          </p:cNvPr>
          <p:cNvSpPr>
            <a:spLocks noGrp="1"/>
          </p:cNvSpPr>
          <p:nvPr>
            <p:ph type="body" sz="quarter" idx="13" hasCustomPrompt="1"/>
          </p:nvPr>
        </p:nvSpPr>
        <p:spPr>
          <a:xfrm>
            <a:off x="-19664" y="-19664"/>
            <a:ext cx="12221496" cy="960263"/>
          </a:xfrm>
          <a:prstGeom prst="rect">
            <a:avLst/>
          </a:prstGeom>
          <a:solidFill>
            <a:schemeClr val="tx2"/>
          </a:solidFill>
        </p:spPr>
        <p:txBody>
          <a:bodyPr wrap="square" lIns="228600" tIns="228600" rIns="228600" bIns="228600">
            <a:spAutoFit/>
          </a:bodyPr>
          <a:lstStyle>
            <a:lvl1pPr marL="0" indent="0">
              <a:buNone/>
              <a:defRPr sz="3600">
                <a:solidFill>
                  <a:schemeClr val="bg1"/>
                </a:solidFill>
                <a:latin typeface="+mj-lt"/>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Title</a:t>
            </a:r>
          </a:p>
        </p:txBody>
      </p:sp>
    </p:spTree>
    <p:extLst>
      <p:ext uri="{BB962C8B-B14F-4D97-AF65-F5344CB8AC3E}">
        <p14:creationId xmlns:p14="http://schemas.microsoft.com/office/powerpoint/2010/main" val="30088422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vent">
    <p:spTree>
      <p:nvGrpSpPr>
        <p:cNvPr id="1" name=""/>
        <p:cNvGrpSpPr/>
        <p:nvPr/>
      </p:nvGrpSpPr>
      <p:grpSpPr>
        <a:xfrm>
          <a:off x="0" y="0"/>
          <a:ext cx="0" cy="0"/>
          <a:chOff x="0" y="0"/>
          <a:chExt cx="0" cy="0"/>
        </a:xfrm>
      </p:grpSpPr>
      <p:sp>
        <p:nvSpPr>
          <p:cNvPr id="7" name="Picture Placeholder 4" descr="Image Placeholder">
            <a:extLst>
              <a:ext uri="{FF2B5EF4-FFF2-40B4-BE49-F238E27FC236}">
                <a16:creationId xmlns:a16="http://schemas.microsoft.com/office/drawing/2014/main" id="{68A753D6-135C-4EC5-AF93-4149C346B142}"/>
              </a:ext>
            </a:extLst>
          </p:cNvPr>
          <p:cNvSpPr>
            <a:spLocks noGrp="1"/>
          </p:cNvSpPr>
          <p:nvPr>
            <p:ph type="pic" sz="quarter" idx="14"/>
          </p:nvPr>
        </p:nvSpPr>
        <p:spPr>
          <a:xfrm>
            <a:off x="6096000" y="0"/>
            <a:ext cx="6096000" cy="6858000"/>
          </a:xfrm>
          <a:prstGeom prst="rect">
            <a:avLst/>
          </a:prstGeom>
          <a:pattFill prst="pct80">
            <a:fgClr>
              <a:schemeClr val="accent5">
                <a:lumMod val="60000"/>
                <a:lumOff val="40000"/>
              </a:schemeClr>
            </a:fgClr>
            <a:bgClr>
              <a:schemeClr val="bg1"/>
            </a:bgClr>
          </a:pattFill>
        </p:spPr>
        <p:txBody>
          <a:bodyPr/>
          <a:lstStyle>
            <a:lvl1pPr>
              <a:defRPr sz="3600">
                <a:latin typeface="Arial" panose="020B0604020202020204" pitchFamily="34" charset="0"/>
                <a:cs typeface="Arial" panose="020B0604020202020204" pitchFamily="34" charset="0"/>
              </a:defRPr>
            </a:lvl1pPr>
          </a:lstStyle>
          <a:p>
            <a:endParaRPr lang="en-US" dirty="0"/>
          </a:p>
        </p:txBody>
      </p:sp>
      <p:sp>
        <p:nvSpPr>
          <p:cNvPr id="25" name="Text Placeholder 22">
            <a:extLst>
              <a:ext uri="{FF2B5EF4-FFF2-40B4-BE49-F238E27FC236}">
                <a16:creationId xmlns:a16="http://schemas.microsoft.com/office/drawing/2014/main" id="{BA03A7E0-5FE2-41BB-AAB7-5552C15C55B1}"/>
              </a:ext>
            </a:extLst>
          </p:cNvPr>
          <p:cNvSpPr>
            <a:spLocks noGrp="1"/>
          </p:cNvSpPr>
          <p:nvPr>
            <p:ph type="body" sz="quarter" idx="18" hasCustomPrompt="1"/>
          </p:nvPr>
        </p:nvSpPr>
        <p:spPr>
          <a:xfrm>
            <a:off x="400049" y="4355810"/>
            <a:ext cx="5229225" cy="954107"/>
          </a:xfrm>
          <a:prstGeom prst="rect">
            <a:avLst/>
          </a:prstGeom>
        </p:spPr>
        <p:txBody>
          <a:bodyPr/>
          <a:lstStyle>
            <a:lvl1pPr>
              <a:defRPr sz="2800">
                <a:latin typeface="Arial" panose="020B0604020202020204" pitchFamily="34" charset="0"/>
                <a:cs typeface="Arial" panose="020B0604020202020204" pitchFamily="34" charset="0"/>
              </a:defRPr>
            </a:lvl1pPr>
          </a:lstStyle>
          <a:p>
            <a:pPr lvl="0"/>
            <a:r>
              <a:rPr lang="en-US" dirty="0"/>
              <a:t>1234 Street</a:t>
            </a:r>
          </a:p>
          <a:p>
            <a:pPr lvl="0"/>
            <a:r>
              <a:rPr lang="en-US" dirty="0"/>
              <a:t>Fort Collins, CO</a:t>
            </a:r>
          </a:p>
        </p:txBody>
      </p:sp>
      <p:sp>
        <p:nvSpPr>
          <p:cNvPr id="24" name="Text Placeholder 22">
            <a:extLst>
              <a:ext uri="{FF2B5EF4-FFF2-40B4-BE49-F238E27FC236}">
                <a16:creationId xmlns:a16="http://schemas.microsoft.com/office/drawing/2014/main" id="{3FAD0EBF-4F45-4A15-8949-312353662F1C}"/>
              </a:ext>
            </a:extLst>
          </p:cNvPr>
          <p:cNvSpPr>
            <a:spLocks noGrp="1"/>
          </p:cNvSpPr>
          <p:nvPr>
            <p:ph type="body" sz="quarter" idx="17" hasCustomPrompt="1"/>
          </p:nvPr>
        </p:nvSpPr>
        <p:spPr>
          <a:xfrm>
            <a:off x="400049" y="3042641"/>
            <a:ext cx="5229225" cy="954107"/>
          </a:xfrm>
          <a:prstGeom prst="rect">
            <a:avLst/>
          </a:prstGeom>
        </p:spPr>
        <p:txBody>
          <a:bodyPr/>
          <a:lstStyle>
            <a:lvl1pPr>
              <a:defRPr sz="2800" b="1">
                <a:latin typeface="Arial" panose="020B0604020202020204" pitchFamily="34" charset="0"/>
                <a:cs typeface="Arial" panose="020B0604020202020204" pitchFamily="34" charset="0"/>
              </a:defRPr>
            </a:lvl1pPr>
          </a:lstStyle>
          <a:p>
            <a:pPr lvl="0"/>
            <a:r>
              <a:rPr lang="en-US" dirty="0"/>
              <a:t>Event and</a:t>
            </a:r>
          </a:p>
          <a:p>
            <a:pPr lvl="0"/>
            <a:r>
              <a:rPr lang="en-US" dirty="0"/>
              <a:t>Location</a:t>
            </a:r>
          </a:p>
        </p:txBody>
      </p:sp>
      <p:sp>
        <p:nvSpPr>
          <p:cNvPr id="23" name="Text Placeholder 22">
            <a:extLst>
              <a:ext uri="{FF2B5EF4-FFF2-40B4-BE49-F238E27FC236}">
                <a16:creationId xmlns:a16="http://schemas.microsoft.com/office/drawing/2014/main" id="{50094F43-CB17-477A-8E22-1AC63953DD42}"/>
              </a:ext>
            </a:extLst>
          </p:cNvPr>
          <p:cNvSpPr>
            <a:spLocks noGrp="1"/>
          </p:cNvSpPr>
          <p:nvPr>
            <p:ph type="body" sz="quarter" idx="16" hasCustomPrompt="1"/>
          </p:nvPr>
        </p:nvSpPr>
        <p:spPr>
          <a:xfrm>
            <a:off x="400050" y="1729472"/>
            <a:ext cx="5229225" cy="954107"/>
          </a:xfrm>
          <a:prstGeom prst="rect">
            <a:avLst/>
          </a:prstGeom>
        </p:spPr>
        <p:txBody>
          <a:bodyPr/>
          <a:lstStyle>
            <a:lvl1pPr>
              <a:defRPr sz="2800">
                <a:latin typeface="Arial" panose="020B0604020202020204" pitchFamily="34" charset="0"/>
                <a:cs typeface="Arial" panose="020B0604020202020204" pitchFamily="34" charset="0"/>
              </a:defRPr>
            </a:lvl1pPr>
          </a:lstStyle>
          <a:p>
            <a:pPr lvl="0"/>
            <a:r>
              <a:rPr lang="en-US" dirty="0"/>
              <a:t>Date</a:t>
            </a:r>
          </a:p>
          <a:p>
            <a:pPr lvl="0"/>
            <a:r>
              <a:rPr lang="en-US" dirty="0"/>
              <a:t>Time</a:t>
            </a:r>
          </a:p>
        </p:txBody>
      </p:sp>
      <p:sp>
        <p:nvSpPr>
          <p:cNvPr id="17" name="Text Placeholder 16">
            <a:extLst>
              <a:ext uri="{FF2B5EF4-FFF2-40B4-BE49-F238E27FC236}">
                <a16:creationId xmlns:a16="http://schemas.microsoft.com/office/drawing/2014/main" id="{5B76C72B-4ED9-4A50-ABA4-212B83D13431}"/>
              </a:ext>
            </a:extLst>
          </p:cNvPr>
          <p:cNvSpPr>
            <a:spLocks noGrp="1"/>
          </p:cNvSpPr>
          <p:nvPr>
            <p:ph type="body" sz="quarter" idx="15" hasCustomPrompt="1"/>
          </p:nvPr>
        </p:nvSpPr>
        <p:spPr>
          <a:xfrm>
            <a:off x="400050" y="494675"/>
            <a:ext cx="5229224" cy="1234797"/>
          </a:xfrm>
          <a:prstGeom prst="rect">
            <a:avLst/>
          </a:prstGeom>
        </p:spPr>
        <p:txBody>
          <a:bodyPr/>
          <a:lstStyle>
            <a:lvl1pPr marL="0" indent="0">
              <a:buNone/>
              <a:defRPr sz="3600">
                <a:solidFill>
                  <a:schemeClr val="tx2"/>
                </a:solidFill>
                <a:latin typeface="Arial" panose="020B0604020202020204" pitchFamily="34" charset="0"/>
                <a:cs typeface="Arial" panose="020B0604020202020204" pitchFamily="34" charset="0"/>
              </a:defRPr>
            </a:lvl1pPr>
          </a:lstStyle>
          <a:p>
            <a:pPr lvl="0"/>
            <a:r>
              <a:rPr lang="en-US" dirty="0"/>
              <a:t>Title</a:t>
            </a:r>
          </a:p>
        </p:txBody>
      </p:sp>
    </p:spTree>
    <p:extLst>
      <p:ext uri="{BB962C8B-B14F-4D97-AF65-F5344CB8AC3E}">
        <p14:creationId xmlns:p14="http://schemas.microsoft.com/office/powerpoint/2010/main" val="2676654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een Bar - 2 Column">
    <p:spTree>
      <p:nvGrpSpPr>
        <p:cNvPr id="1" name=""/>
        <p:cNvGrpSpPr/>
        <p:nvPr/>
      </p:nvGrpSpPr>
      <p:grpSpPr>
        <a:xfrm>
          <a:off x="0" y="0"/>
          <a:ext cx="0" cy="0"/>
          <a:chOff x="0" y="0"/>
          <a:chExt cx="0" cy="0"/>
        </a:xfrm>
      </p:grpSpPr>
      <p:sp>
        <p:nvSpPr>
          <p:cNvPr id="5" name="Content Placeholder 2"/>
          <p:cNvSpPr>
            <a:spLocks noGrp="1"/>
          </p:cNvSpPr>
          <p:nvPr>
            <p:ph sz="quarter" idx="14"/>
          </p:nvPr>
        </p:nvSpPr>
        <p:spPr>
          <a:xfrm>
            <a:off x="6077414" y="1726068"/>
            <a:ext cx="6103435" cy="4396436"/>
          </a:xfrm>
          <a:prstGeom prst="rect">
            <a:avLst/>
          </a:prstGeom>
        </p:spPr>
        <p:txBody>
          <a:bodyPr lIns="228600" tIns="228600" rIns="228600" bIns="228600" numCol="1" spcCol="0"/>
          <a:lstStyle>
            <a:lvl1pPr marL="342900" indent="-342900">
              <a:buFont typeface="Arial" panose="020B0604020202020204" pitchFamily="34" charset="0"/>
              <a:buChar char="•"/>
              <a:defRPr sz="2000">
                <a:solidFill>
                  <a:schemeClr val="tx1"/>
                </a:solidFill>
                <a:latin typeface="+mj-lt"/>
              </a:defRPr>
            </a:lvl1pPr>
            <a:lvl2pPr marL="742950" indent="-285750">
              <a:buFont typeface="Arial" panose="020B0604020202020204" pitchFamily="34" charset="0"/>
              <a:buChar char="•"/>
              <a:defRPr sz="1800">
                <a:solidFill>
                  <a:schemeClr val="tx1"/>
                </a:solidFill>
                <a:latin typeface="+mj-lt"/>
              </a:defRPr>
            </a:lvl2pPr>
            <a:lvl3pPr marL="1200150" indent="-285750">
              <a:buFont typeface="Arial" panose="020B0604020202020204" pitchFamily="34" charset="0"/>
              <a:buChar char="•"/>
              <a:defRPr sz="1600">
                <a:solidFill>
                  <a:schemeClr val="tx1"/>
                </a:solidFill>
                <a:latin typeface="+mj-lt"/>
              </a:defRPr>
            </a:lvl3pPr>
            <a:lvl4pPr marL="1657350" indent="-285750">
              <a:buFont typeface="Arial" panose="020B0604020202020204" pitchFamily="34" charset="0"/>
              <a:buChar char="•"/>
              <a:defRPr sz="1400">
                <a:solidFill>
                  <a:schemeClr val="tx1"/>
                </a:solidFill>
                <a:latin typeface="+mj-lt"/>
              </a:defRPr>
            </a:lvl4pPr>
            <a:lvl5pPr marL="1828800" indent="0">
              <a:buNone/>
              <a:defRPr>
                <a:solidFill>
                  <a:schemeClr val="tx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3"/>
          <p:cNvSpPr>
            <a:spLocks noGrp="1"/>
          </p:cNvSpPr>
          <p:nvPr>
            <p:ph type="body" sz="quarter" idx="18" hasCustomPrompt="1"/>
          </p:nvPr>
        </p:nvSpPr>
        <p:spPr>
          <a:xfrm>
            <a:off x="6077414" y="960263"/>
            <a:ext cx="6114585" cy="745608"/>
          </a:xfrm>
          <a:prstGeom prst="rect">
            <a:avLst/>
          </a:prstGeom>
        </p:spPr>
        <p:txBody>
          <a:bodyPr lIns="228600" tIns="228600" rIns="228600" bIns="228600">
            <a:noAutofit/>
          </a:bodyPr>
          <a:lstStyle>
            <a:lvl1pPr marL="0" indent="0">
              <a:buNone/>
              <a:defRPr sz="24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Heading</a:t>
            </a:r>
          </a:p>
        </p:txBody>
      </p:sp>
      <p:sp>
        <p:nvSpPr>
          <p:cNvPr id="3" name="Content Placeholder 2"/>
          <p:cNvSpPr>
            <a:spLocks noGrp="1"/>
          </p:cNvSpPr>
          <p:nvPr>
            <p:ph sz="quarter" idx="12"/>
          </p:nvPr>
        </p:nvSpPr>
        <p:spPr>
          <a:xfrm>
            <a:off x="0" y="1726068"/>
            <a:ext cx="6066263" cy="4408652"/>
          </a:xfrm>
          <a:prstGeom prst="rect">
            <a:avLst/>
          </a:prstGeom>
        </p:spPr>
        <p:txBody>
          <a:bodyPr lIns="228600" tIns="228600" rIns="228600" bIns="228600" numCol="1" spcCol="0"/>
          <a:lstStyle>
            <a:lvl1pPr marL="342900" indent="-342900">
              <a:buFont typeface="Arial" panose="020B0604020202020204" pitchFamily="34" charset="0"/>
              <a:buChar char="•"/>
              <a:defRPr sz="2000">
                <a:solidFill>
                  <a:schemeClr val="tx1"/>
                </a:solidFill>
                <a:latin typeface="+mj-lt"/>
              </a:defRPr>
            </a:lvl1pPr>
            <a:lvl2pPr marL="742950" indent="-285750">
              <a:buFont typeface="Arial" panose="020B0604020202020204" pitchFamily="34" charset="0"/>
              <a:buChar char="•"/>
              <a:defRPr sz="1800">
                <a:solidFill>
                  <a:schemeClr val="tx1"/>
                </a:solidFill>
                <a:latin typeface="+mj-lt"/>
              </a:defRPr>
            </a:lvl2pPr>
            <a:lvl3pPr marL="1200150" indent="-285750">
              <a:buFont typeface="Arial" panose="020B0604020202020204" pitchFamily="34" charset="0"/>
              <a:buChar char="•"/>
              <a:defRPr sz="1600">
                <a:solidFill>
                  <a:schemeClr val="tx1"/>
                </a:solidFill>
                <a:latin typeface="+mj-lt"/>
              </a:defRPr>
            </a:lvl3pPr>
            <a:lvl4pPr marL="1657350" indent="-285750">
              <a:buFont typeface="Arial" panose="020B0604020202020204" pitchFamily="34" charset="0"/>
              <a:buChar char="•"/>
              <a:defRPr sz="1400">
                <a:solidFill>
                  <a:schemeClr val="tx1"/>
                </a:solidFill>
                <a:latin typeface="+mj-lt"/>
              </a:defRPr>
            </a:lvl4pPr>
            <a:lvl5pPr marL="1828800" indent="0">
              <a:buNone/>
              <a:defRPr>
                <a:solidFill>
                  <a:schemeClr val="tx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quarter" idx="17" hasCustomPrompt="1"/>
          </p:nvPr>
        </p:nvSpPr>
        <p:spPr>
          <a:xfrm>
            <a:off x="1818" y="960263"/>
            <a:ext cx="6075596" cy="747713"/>
          </a:xfrm>
          <a:prstGeom prst="rect">
            <a:avLst/>
          </a:prstGeom>
        </p:spPr>
        <p:txBody>
          <a:bodyPr lIns="228600" tIns="228600" rIns="228600" bIns="228600">
            <a:noAutofit/>
          </a:bodyPr>
          <a:lstStyle>
            <a:lvl1pPr marL="0" indent="0">
              <a:buNone/>
              <a:defRPr sz="24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Heading</a:t>
            </a:r>
          </a:p>
        </p:txBody>
      </p:sp>
      <p:sp>
        <p:nvSpPr>
          <p:cNvPr id="7" name="Text Placeholder 11">
            <a:extLst>
              <a:ext uri="{FF2B5EF4-FFF2-40B4-BE49-F238E27FC236}">
                <a16:creationId xmlns:a16="http://schemas.microsoft.com/office/drawing/2014/main" id="{F3EFB0D9-3BAF-234F-9352-EA1EE9BCAEA9}"/>
              </a:ext>
            </a:extLst>
          </p:cNvPr>
          <p:cNvSpPr>
            <a:spLocks noGrp="1"/>
          </p:cNvSpPr>
          <p:nvPr>
            <p:ph type="body" sz="quarter" idx="13" hasCustomPrompt="1"/>
          </p:nvPr>
        </p:nvSpPr>
        <p:spPr>
          <a:xfrm>
            <a:off x="-19664" y="-19664"/>
            <a:ext cx="12221496" cy="849463"/>
          </a:xfrm>
          <a:prstGeom prst="rect">
            <a:avLst/>
          </a:prstGeom>
          <a:solidFill>
            <a:schemeClr val="tx2"/>
          </a:solidFill>
        </p:spPr>
        <p:txBody>
          <a:bodyPr wrap="square" lIns="228600" tIns="228600" rIns="228600" bIns="228600">
            <a:spAutoFit/>
          </a:bodyPr>
          <a:lstStyle>
            <a:lvl1pPr marL="0" indent="0">
              <a:buNone/>
              <a:defRPr sz="2800">
                <a:solidFill>
                  <a:schemeClr val="bg1"/>
                </a:solidFill>
                <a:latin typeface="+mj-lt"/>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Title</a:t>
            </a:r>
          </a:p>
        </p:txBody>
      </p:sp>
      <p:sp>
        <p:nvSpPr>
          <p:cNvPr id="2" name="Slide Number Placeholder 1">
            <a:extLst>
              <a:ext uri="{FF2B5EF4-FFF2-40B4-BE49-F238E27FC236}">
                <a16:creationId xmlns:a16="http://schemas.microsoft.com/office/drawing/2014/main" id="{86C19847-01B3-4720-B38F-6CFD9D6B70B6}"/>
              </a:ext>
            </a:extLst>
          </p:cNvPr>
          <p:cNvSpPr>
            <a:spLocks noGrp="1"/>
          </p:cNvSpPr>
          <p:nvPr>
            <p:ph type="sldNum" sz="quarter" idx="19"/>
          </p:nvPr>
        </p:nvSpPr>
        <p:spPr/>
        <p:txBody>
          <a:bodyPr/>
          <a:lstStyle/>
          <a:p>
            <a:fld id="{BFEE8A3B-91D4-480B-8F57-F565765E4202}" type="slidenum">
              <a:rPr lang="en-US" smtClean="0"/>
              <a:pPr/>
              <a:t>‹#›</a:t>
            </a:fld>
            <a:endParaRPr lang="en-US" dirty="0"/>
          </a:p>
        </p:txBody>
      </p:sp>
    </p:spTree>
    <p:extLst>
      <p:ext uri="{BB962C8B-B14F-4D97-AF65-F5344CB8AC3E}">
        <p14:creationId xmlns:p14="http://schemas.microsoft.com/office/powerpoint/2010/main" val="18207011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een - Title Slid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CA7D8C0-F7D3-9A4C-98F1-1B63DEAB8BF6}"/>
              </a:ext>
              <a:ext uri="{C183D7F6-B498-43B3-948B-1728B52AA6E4}">
                <adec:decorative xmlns:adec="http://schemas.microsoft.com/office/drawing/2017/decorative" val="1"/>
              </a:ext>
            </a:extLst>
          </p:cNvPr>
          <p:cNvSpPr>
            <a:spLocks noGrp="1"/>
          </p:cNvSpPr>
          <p:nvPr>
            <p:ph sz="quarter" idx="13" hasCustomPrompt="1"/>
          </p:nvPr>
        </p:nvSpPr>
        <p:spPr>
          <a:xfrm>
            <a:off x="687606" y="3274142"/>
            <a:ext cx="1124712" cy="18288"/>
          </a:xfrm>
          <a:prstGeom prst="rect">
            <a:avLst/>
          </a:prstGeom>
          <a:solidFill>
            <a:schemeClr val="accent2"/>
          </a:solidFill>
          <a:ln>
            <a:noFill/>
          </a:ln>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a:t>
            </a:r>
          </a:p>
        </p:txBody>
      </p:sp>
      <p:sp>
        <p:nvSpPr>
          <p:cNvPr id="7" name="Text Placeholder 13">
            <a:extLst>
              <a:ext uri="{FF2B5EF4-FFF2-40B4-BE49-F238E27FC236}">
                <a16:creationId xmlns:a16="http://schemas.microsoft.com/office/drawing/2014/main" id="{D68370D8-DD73-6840-9F8B-65455110E7EC}"/>
              </a:ext>
            </a:extLst>
          </p:cNvPr>
          <p:cNvSpPr>
            <a:spLocks noGrp="1"/>
          </p:cNvSpPr>
          <p:nvPr>
            <p:ph type="body" sz="quarter" idx="12" hasCustomPrompt="1"/>
          </p:nvPr>
        </p:nvSpPr>
        <p:spPr>
          <a:xfrm>
            <a:off x="0" y="2121542"/>
            <a:ext cx="9144000" cy="1079448"/>
          </a:xfrm>
          <a:prstGeom prst="rect">
            <a:avLst/>
          </a:prstGeom>
        </p:spPr>
        <p:txBody>
          <a:bodyPr lIns="685800" tIns="228600" rIns="228600" bIns="228600"/>
          <a:lstStyle>
            <a:lvl1pPr marL="0" indent="0">
              <a:lnSpc>
                <a:spcPct val="100000"/>
              </a:lnSpc>
              <a:spcBef>
                <a:spcPts val="0"/>
              </a:spcBef>
              <a:buNone/>
              <a:defRPr sz="4200" baseline="0">
                <a:solidFill>
                  <a:schemeClr val="bg1"/>
                </a:solidFill>
                <a:latin typeface="Arial" panose="020B0604020202020204" pitchFamily="34" charset="0"/>
              </a:defRPr>
            </a:lvl1pPr>
            <a:lvl5pPr>
              <a:defRPr/>
            </a:lvl5pPr>
          </a:lstStyle>
          <a:p>
            <a:pPr lvl="0"/>
            <a:r>
              <a:rPr lang="en-US" dirty="0"/>
              <a:t>Title Slide</a:t>
            </a:r>
          </a:p>
        </p:txBody>
      </p:sp>
    </p:spTree>
    <p:extLst>
      <p:ext uri="{BB962C8B-B14F-4D97-AF65-F5344CB8AC3E}">
        <p14:creationId xmlns:p14="http://schemas.microsoft.com/office/powerpoint/2010/main" val="2687413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een - Presentation Title">
    <p:spTree>
      <p:nvGrpSpPr>
        <p:cNvPr id="1" name=""/>
        <p:cNvGrpSpPr/>
        <p:nvPr/>
      </p:nvGrpSpPr>
      <p:grpSpPr>
        <a:xfrm>
          <a:off x="0" y="0"/>
          <a:ext cx="0" cy="0"/>
          <a:chOff x="0" y="0"/>
          <a:chExt cx="0" cy="0"/>
        </a:xfrm>
      </p:grpSpPr>
      <p:sp>
        <p:nvSpPr>
          <p:cNvPr id="4" name="Text Placeholder 16">
            <a:extLst>
              <a:ext uri="{FF2B5EF4-FFF2-40B4-BE49-F238E27FC236}">
                <a16:creationId xmlns:a16="http://schemas.microsoft.com/office/drawing/2014/main" id="{9572D25A-2D2D-F840-9182-2D988533DE48}"/>
              </a:ext>
            </a:extLst>
          </p:cNvPr>
          <p:cNvSpPr>
            <a:spLocks noGrp="1"/>
          </p:cNvSpPr>
          <p:nvPr>
            <p:ph type="body" sz="quarter" idx="14" hasCustomPrompt="1"/>
          </p:nvPr>
        </p:nvSpPr>
        <p:spPr>
          <a:xfrm>
            <a:off x="415925" y="3953705"/>
            <a:ext cx="5479778" cy="824688"/>
          </a:xfrm>
          <a:prstGeom prst="rect">
            <a:avLst/>
          </a:prstGeom>
        </p:spPr>
        <p:txBody>
          <a:bodyPr lIns="0" tIns="0" rIns="0" bIns="0"/>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dirty="0"/>
              <a:t>Date</a:t>
            </a:r>
          </a:p>
        </p:txBody>
      </p:sp>
      <p:sp>
        <p:nvSpPr>
          <p:cNvPr id="9" name="Content Placeholder 3">
            <a:extLst>
              <a:ext uri="{FF2B5EF4-FFF2-40B4-BE49-F238E27FC236}">
                <a16:creationId xmlns:a16="http://schemas.microsoft.com/office/drawing/2014/main" id="{76DFA2BE-0B05-034F-8648-F5B6BD69BF35}"/>
              </a:ext>
              <a:ext uri="{C183D7F6-B498-43B3-948B-1728B52AA6E4}">
                <adec:decorative xmlns:adec="http://schemas.microsoft.com/office/drawing/2017/decorative" val="1"/>
              </a:ext>
            </a:extLst>
          </p:cNvPr>
          <p:cNvSpPr>
            <a:spLocks noGrp="1"/>
          </p:cNvSpPr>
          <p:nvPr>
            <p:ph sz="quarter" idx="13" hasCustomPrompt="1"/>
          </p:nvPr>
        </p:nvSpPr>
        <p:spPr>
          <a:xfrm>
            <a:off x="415925" y="3682208"/>
            <a:ext cx="1124712" cy="18288"/>
          </a:xfrm>
          <a:prstGeom prst="rect">
            <a:avLst/>
          </a:prstGeom>
          <a:solidFill>
            <a:schemeClr val="accent2"/>
          </a:solidFill>
          <a:ln>
            <a:noFill/>
          </a:ln>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a:t>
            </a:r>
          </a:p>
        </p:txBody>
      </p:sp>
      <p:sp>
        <p:nvSpPr>
          <p:cNvPr id="7" name="Text Placeholder 13">
            <a:extLst>
              <a:ext uri="{FF2B5EF4-FFF2-40B4-BE49-F238E27FC236}">
                <a16:creationId xmlns:a16="http://schemas.microsoft.com/office/drawing/2014/main" id="{9ECC50A0-4A0D-5546-8140-670F49C79990}"/>
              </a:ext>
            </a:extLst>
          </p:cNvPr>
          <p:cNvSpPr>
            <a:spLocks noGrp="1"/>
          </p:cNvSpPr>
          <p:nvPr>
            <p:ph type="body" sz="quarter" idx="12" hasCustomPrompt="1"/>
          </p:nvPr>
        </p:nvSpPr>
        <p:spPr>
          <a:xfrm>
            <a:off x="415925" y="1915066"/>
            <a:ext cx="8405858" cy="1513934"/>
          </a:xfrm>
          <a:prstGeom prst="rect">
            <a:avLst/>
          </a:prstGeom>
        </p:spPr>
        <p:txBody>
          <a:bodyPr lIns="0" tIns="0" rIns="0" bIns="0"/>
          <a:lstStyle>
            <a:lvl1pPr marL="0" indent="0">
              <a:lnSpc>
                <a:spcPct val="80000"/>
              </a:lnSpc>
              <a:spcBef>
                <a:spcPts val="0"/>
              </a:spcBef>
              <a:buNone/>
              <a:defRPr sz="4200" baseline="0">
                <a:solidFill>
                  <a:schemeClr val="bg1"/>
                </a:solidFill>
                <a:latin typeface="Arial" panose="020B0604020202020204" pitchFamily="34" charset="0"/>
              </a:defRPr>
            </a:lvl1pPr>
            <a:lvl5pPr>
              <a:defRPr/>
            </a:lvl5pPr>
          </a:lstStyle>
          <a:p>
            <a:pPr lvl="0"/>
            <a:r>
              <a:rPr lang="en-US" dirty="0"/>
              <a:t>Presentation Title</a:t>
            </a:r>
          </a:p>
        </p:txBody>
      </p:sp>
      <p:sp>
        <p:nvSpPr>
          <p:cNvPr id="8" name="Text Placeholder 10">
            <a:extLst>
              <a:ext uri="{FF2B5EF4-FFF2-40B4-BE49-F238E27FC236}">
                <a16:creationId xmlns:a16="http://schemas.microsoft.com/office/drawing/2014/main" id="{C9FA3535-18D9-5543-97AE-0BC1F3B84CA9}"/>
              </a:ext>
            </a:extLst>
          </p:cNvPr>
          <p:cNvSpPr>
            <a:spLocks noGrp="1"/>
          </p:cNvSpPr>
          <p:nvPr>
            <p:ph type="body" sz="quarter" idx="11" hasCustomPrompt="1"/>
          </p:nvPr>
        </p:nvSpPr>
        <p:spPr>
          <a:xfrm>
            <a:off x="416147" y="1292679"/>
            <a:ext cx="8405636" cy="457278"/>
          </a:xfrm>
          <a:prstGeom prst="rect">
            <a:avLst/>
          </a:prstGeom>
        </p:spPr>
        <p:txBody>
          <a:bodyPr lIns="0" tIns="0" rIns="0" bIns="0"/>
          <a:lstStyle>
            <a:lvl1pPr marL="0" indent="0">
              <a:buNone/>
              <a:defRPr sz="3200" baseline="0">
                <a:solidFill>
                  <a:schemeClr val="accent2"/>
                </a:solidFill>
                <a:latin typeface="Arial" panose="020B0604020202020204" pitchFamily="34" charset="0"/>
              </a:defRPr>
            </a:lvl1pPr>
          </a:lstStyle>
          <a:p>
            <a:pPr lvl="0"/>
            <a:r>
              <a:rPr lang="en-US" dirty="0"/>
              <a:t>Welcome</a:t>
            </a:r>
          </a:p>
        </p:txBody>
      </p:sp>
    </p:spTree>
    <p:extLst>
      <p:ext uri="{BB962C8B-B14F-4D97-AF65-F5344CB8AC3E}">
        <p14:creationId xmlns:p14="http://schemas.microsoft.com/office/powerpoint/2010/main" val="15003229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een - Subtitle">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95B526F-9414-A54F-B142-FDB66CC8A259}"/>
              </a:ext>
            </a:extLst>
          </p:cNvPr>
          <p:cNvSpPr>
            <a:spLocks noGrp="1"/>
          </p:cNvSpPr>
          <p:nvPr>
            <p:ph sz="quarter" idx="12"/>
          </p:nvPr>
        </p:nvSpPr>
        <p:spPr>
          <a:xfrm>
            <a:off x="364274" y="1897236"/>
            <a:ext cx="5458626" cy="4354930"/>
          </a:xfrm>
          <a:prstGeom prst="rect">
            <a:avLst/>
          </a:prstGeom>
        </p:spPr>
        <p:txBody>
          <a:bodyPr lIns="0" tIns="0" rIns="0" bIns="0" numCol="1" spcCol="0"/>
          <a:lstStyle>
            <a:lvl1pPr marL="342900" indent="-342900">
              <a:buFont typeface="Arial" panose="020B0604020202020204" pitchFamily="34" charset="0"/>
              <a:buChar char="•"/>
              <a:defRPr sz="2000">
                <a:solidFill>
                  <a:schemeClr val="bg1"/>
                </a:solidFill>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1800">
                <a:solidFill>
                  <a:schemeClr val="bg1"/>
                </a:solidFill>
                <a:latin typeface="Arial" panose="020B0604020202020204" pitchFamily="34" charset="0"/>
                <a:cs typeface="Arial" panose="020B0604020202020204" pitchFamily="34" charset="0"/>
              </a:defRPr>
            </a:lvl2pPr>
            <a:lvl3pPr marL="1200150" indent="-285750">
              <a:buFont typeface="Arial" panose="020B0604020202020204" pitchFamily="34" charset="0"/>
              <a:buChar char="•"/>
              <a:defRPr sz="1600">
                <a:solidFill>
                  <a:schemeClr val="bg1"/>
                </a:solidFill>
                <a:latin typeface="Arial" panose="020B0604020202020204" pitchFamily="34" charset="0"/>
                <a:cs typeface="Arial" panose="020B0604020202020204" pitchFamily="34" charset="0"/>
              </a:defRPr>
            </a:lvl3pPr>
            <a:lvl4pPr marL="1657350" indent="-285750">
              <a:buFont typeface="Arial" panose="020B0604020202020204" pitchFamily="34" charset="0"/>
              <a:buChar char="•"/>
              <a:defRPr sz="1400">
                <a:solidFill>
                  <a:schemeClr val="bg1"/>
                </a:solidFill>
                <a:latin typeface="Arial" panose="020B0604020202020204" pitchFamily="34" charset="0"/>
                <a:cs typeface="Arial" panose="020B0604020202020204" pitchFamily="34" charset="0"/>
              </a:defRPr>
            </a:lvl4pPr>
            <a:lvl5pPr marL="1828800" indent="0">
              <a:buNone/>
              <a:defRPr>
                <a:solidFill>
                  <a:schemeClr val="tx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ntent Placeholder 3">
            <a:extLst>
              <a:ext uri="{FF2B5EF4-FFF2-40B4-BE49-F238E27FC236}">
                <a16:creationId xmlns:a16="http://schemas.microsoft.com/office/drawing/2014/main" id="{9A620B33-7F0B-144D-A2FD-9103EA3F9AA8}"/>
              </a:ext>
              <a:ext uri="{C183D7F6-B498-43B3-948B-1728B52AA6E4}">
                <adec:decorative xmlns:adec="http://schemas.microsoft.com/office/drawing/2017/decorative" val="1"/>
              </a:ext>
            </a:extLst>
          </p:cNvPr>
          <p:cNvSpPr>
            <a:spLocks noGrp="1"/>
          </p:cNvSpPr>
          <p:nvPr>
            <p:ph sz="quarter" idx="16" hasCustomPrompt="1"/>
          </p:nvPr>
        </p:nvSpPr>
        <p:spPr>
          <a:xfrm>
            <a:off x="365098" y="1540159"/>
            <a:ext cx="1124712" cy="18288"/>
          </a:xfrm>
          <a:prstGeom prst="rect">
            <a:avLst/>
          </a:prstGeom>
          <a:solidFill>
            <a:schemeClr val="accent2"/>
          </a:solidFill>
          <a:ln>
            <a:noFill/>
          </a:ln>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a:t>
            </a:r>
          </a:p>
        </p:txBody>
      </p:sp>
      <p:sp>
        <p:nvSpPr>
          <p:cNvPr id="7" name="Text Placeholder 3">
            <a:extLst>
              <a:ext uri="{FF2B5EF4-FFF2-40B4-BE49-F238E27FC236}">
                <a16:creationId xmlns:a16="http://schemas.microsoft.com/office/drawing/2014/main" id="{B8C0D7C3-3D25-2A4B-9A01-58F51ECBD192}"/>
              </a:ext>
            </a:extLst>
          </p:cNvPr>
          <p:cNvSpPr>
            <a:spLocks noGrp="1"/>
          </p:cNvSpPr>
          <p:nvPr>
            <p:ph type="body" sz="quarter" idx="14" hasCustomPrompt="1"/>
          </p:nvPr>
        </p:nvSpPr>
        <p:spPr>
          <a:xfrm>
            <a:off x="364273" y="969846"/>
            <a:ext cx="11485756" cy="410392"/>
          </a:xfrm>
          <a:prstGeom prst="rect">
            <a:avLst/>
          </a:prstGeom>
        </p:spPr>
        <p:txBody>
          <a:bodyPr lIns="0" tIns="0" rIns="0" bIns="0"/>
          <a:lstStyle>
            <a:lvl1pPr marL="0" indent="0">
              <a:buNone/>
              <a:defRPr sz="3200">
                <a:solidFill>
                  <a:schemeClr val="accent2"/>
                </a:solidFill>
                <a:latin typeface="Arial" panose="020B0604020202020204" pitchFamily="34" charset="0"/>
                <a:cs typeface="Arial" panose="020B0604020202020204" pitchFamily="34" charset="0"/>
              </a:defRPr>
            </a:lvl1pPr>
            <a:lvl2pPr marL="457200" indent="0">
              <a:buNone/>
              <a:defRPr sz="4800">
                <a:solidFill>
                  <a:schemeClr val="bg1"/>
                </a:solidFill>
                <a:latin typeface="+mj-lt"/>
              </a:defRPr>
            </a:lvl2pPr>
            <a:lvl3pPr marL="914400" indent="0">
              <a:buNone/>
              <a:defRPr sz="4800">
                <a:solidFill>
                  <a:schemeClr val="bg1"/>
                </a:solidFill>
                <a:latin typeface="+mj-lt"/>
              </a:defRPr>
            </a:lvl3pPr>
            <a:lvl4pPr marL="1371600" indent="0">
              <a:buNone/>
              <a:defRPr sz="4800">
                <a:solidFill>
                  <a:schemeClr val="bg1"/>
                </a:solidFill>
                <a:latin typeface="+mj-lt"/>
              </a:defRPr>
            </a:lvl4pPr>
            <a:lvl5pPr marL="1828800" indent="0">
              <a:buNone/>
              <a:defRPr sz="4800">
                <a:solidFill>
                  <a:schemeClr val="bg1"/>
                </a:solidFill>
                <a:latin typeface="+mj-lt"/>
              </a:defRPr>
            </a:lvl5pPr>
          </a:lstStyle>
          <a:p>
            <a:pPr lvl="0"/>
            <a:r>
              <a:rPr lang="en-US" dirty="0"/>
              <a:t>Subtitle</a:t>
            </a:r>
          </a:p>
        </p:txBody>
      </p:sp>
      <p:sp>
        <p:nvSpPr>
          <p:cNvPr id="8" name="Text Placeholder 3">
            <a:extLst>
              <a:ext uri="{FF2B5EF4-FFF2-40B4-BE49-F238E27FC236}">
                <a16:creationId xmlns:a16="http://schemas.microsoft.com/office/drawing/2014/main" id="{EF42B208-614F-874D-A067-C6784CE35AED}"/>
              </a:ext>
            </a:extLst>
          </p:cNvPr>
          <p:cNvSpPr>
            <a:spLocks noGrp="1"/>
          </p:cNvSpPr>
          <p:nvPr>
            <p:ph type="body" sz="quarter" idx="13" hasCustomPrompt="1"/>
          </p:nvPr>
        </p:nvSpPr>
        <p:spPr>
          <a:xfrm>
            <a:off x="364273" y="334772"/>
            <a:ext cx="11485756" cy="620087"/>
          </a:xfrm>
          <a:prstGeom prst="rect">
            <a:avLst/>
          </a:prstGeom>
        </p:spPr>
        <p:txBody>
          <a:bodyPr lIns="0" tIns="0" rIns="0" bIns="0"/>
          <a:lstStyle>
            <a:lvl1pPr marL="0" indent="0">
              <a:buNone/>
              <a:defRPr sz="4200">
                <a:solidFill>
                  <a:schemeClr val="bg1"/>
                </a:solidFill>
                <a:latin typeface="Arial" panose="020B0604020202020204" pitchFamily="34" charset="0"/>
                <a:cs typeface="Arial" panose="020B0604020202020204" pitchFamily="34" charset="0"/>
              </a:defRPr>
            </a:lvl1pPr>
            <a:lvl2pPr marL="457200" indent="0">
              <a:buNone/>
              <a:defRPr sz="4800">
                <a:solidFill>
                  <a:schemeClr val="bg1"/>
                </a:solidFill>
                <a:latin typeface="+mj-lt"/>
              </a:defRPr>
            </a:lvl2pPr>
            <a:lvl3pPr marL="914400" indent="0">
              <a:buNone/>
              <a:defRPr sz="4800">
                <a:solidFill>
                  <a:schemeClr val="bg1"/>
                </a:solidFill>
                <a:latin typeface="+mj-lt"/>
              </a:defRPr>
            </a:lvl3pPr>
            <a:lvl4pPr marL="1371600" indent="0">
              <a:buNone/>
              <a:defRPr sz="4800">
                <a:solidFill>
                  <a:schemeClr val="bg1"/>
                </a:solidFill>
                <a:latin typeface="+mj-lt"/>
              </a:defRPr>
            </a:lvl4pPr>
            <a:lvl5pPr marL="1828800" indent="0">
              <a:buNone/>
              <a:defRPr sz="4800">
                <a:solidFill>
                  <a:schemeClr val="bg1"/>
                </a:solidFill>
                <a:latin typeface="+mj-lt"/>
              </a:defRPr>
            </a:lvl5pPr>
          </a:lstStyle>
          <a:p>
            <a:pPr lvl="0"/>
            <a:r>
              <a:rPr lang="en-US" dirty="0"/>
              <a:t>Title</a:t>
            </a:r>
          </a:p>
        </p:txBody>
      </p:sp>
    </p:spTree>
    <p:extLst>
      <p:ext uri="{BB962C8B-B14F-4D97-AF65-F5344CB8AC3E}">
        <p14:creationId xmlns:p14="http://schemas.microsoft.com/office/powerpoint/2010/main" val="13145168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een - Presenter">
    <p:spTree>
      <p:nvGrpSpPr>
        <p:cNvPr id="1" name=""/>
        <p:cNvGrpSpPr/>
        <p:nvPr/>
      </p:nvGrpSpPr>
      <p:grpSpPr>
        <a:xfrm>
          <a:off x="0" y="0"/>
          <a:ext cx="0" cy="0"/>
          <a:chOff x="0" y="0"/>
          <a:chExt cx="0" cy="0"/>
        </a:xfrm>
      </p:grpSpPr>
      <p:sp>
        <p:nvSpPr>
          <p:cNvPr id="19" name="Text Placeholder 14">
            <a:extLst>
              <a:ext uri="{FF2B5EF4-FFF2-40B4-BE49-F238E27FC236}">
                <a16:creationId xmlns:a16="http://schemas.microsoft.com/office/drawing/2014/main" id="{AF0DCDEF-B9AA-F84C-9F94-0213BFCAD35F}"/>
              </a:ext>
            </a:extLst>
          </p:cNvPr>
          <p:cNvSpPr>
            <a:spLocks noGrp="1"/>
          </p:cNvSpPr>
          <p:nvPr>
            <p:ph type="body" sz="quarter" idx="20" hasCustomPrompt="1"/>
          </p:nvPr>
        </p:nvSpPr>
        <p:spPr>
          <a:xfrm>
            <a:off x="3642808" y="4833257"/>
            <a:ext cx="4120067" cy="394764"/>
          </a:xfrm>
          <a:prstGeom prst="rect">
            <a:avLst/>
          </a:prstGeom>
        </p:spPr>
        <p:txBody>
          <a:bodyPr/>
          <a:lstStyle>
            <a:lvl1pPr marL="0" indent="0">
              <a:lnSpc>
                <a:spcPct val="100000"/>
              </a:lnSpc>
              <a:spcBef>
                <a:spcPts val="0"/>
              </a:spcBef>
              <a:buNone/>
              <a:defRPr sz="1600" b="0">
                <a:solidFill>
                  <a:schemeClr val="bg1"/>
                </a:solidFill>
                <a:latin typeface="Arial" panose="020B0604020202020204" pitchFamily="34" charset="0"/>
                <a:cs typeface="Arial" panose="020B0604020202020204" pitchFamily="34" charset="0"/>
              </a:defRPr>
            </a:lvl1pPr>
          </a:lstStyle>
          <a:p>
            <a:pPr lvl="0"/>
            <a:r>
              <a:rPr lang="en-US" dirty="0"/>
              <a:t>Title</a:t>
            </a:r>
          </a:p>
        </p:txBody>
      </p:sp>
      <p:sp>
        <p:nvSpPr>
          <p:cNvPr id="8" name="Text Placeholder 14">
            <a:extLst>
              <a:ext uri="{FF2B5EF4-FFF2-40B4-BE49-F238E27FC236}">
                <a16:creationId xmlns:a16="http://schemas.microsoft.com/office/drawing/2014/main" id="{FCF9D63C-4171-4940-9EB6-927C9C6AB15D}"/>
              </a:ext>
            </a:extLst>
          </p:cNvPr>
          <p:cNvSpPr>
            <a:spLocks noGrp="1"/>
          </p:cNvSpPr>
          <p:nvPr>
            <p:ph type="body" sz="quarter" idx="19" hasCustomPrompt="1"/>
          </p:nvPr>
        </p:nvSpPr>
        <p:spPr>
          <a:xfrm>
            <a:off x="3642808" y="4438493"/>
            <a:ext cx="4120067" cy="394764"/>
          </a:xfrm>
          <a:prstGeom prst="rect">
            <a:avLst/>
          </a:prstGeom>
        </p:spPr>
        <p:txBody>
          <a:bodyP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a:t>Speaker’s Name</a:t>
            </a:r>
          </a:p>
        </p:txBody>
      </p:sp>
      <p:sp>
        <p:nvSpPr>
          <p:cNvPr id="20" name="Content Placeholder 3">
            <a:extLst>
              <a:ext uri="{FF2B5EF4-FFF2-40B4-BE49-F238E27FC236}">
                <a16:creationId xmlns:a16="http://schemas.microsoft.com/office/drawing/2014/main" id="{B5FF3363-2A79-084D-B241-98EDA099405C}"/>
              </a:ext>
              <a:ext uri="{C183D7F6-B498-43B3-948B-1728B52AA6E4}">
                <adec:decorative xmlns:adec="http://schemas.microsoft.com/office/drawing/2017/decorative" val="1"/>
              </a:ext>
            </a:extLst>
          </p:cNvPr>
          <p:cNvSpPr>
            <a:spLocks noGrp="1"/>
          </p:cNvSpPr>
          <p:nvPr>
            <p:ph sz="quarter" idx="13" hasCustomPrompt="1"/>
          </p:nvPr>
        </p:nvSpPr>
        <p:spPr>
          <a:xfrm>
            <a:off x="3733323" y="4295007"/>
            <a:ext cx="1124712" cy="18288"/>
          </a:xfrm>
          <a:prstGeom prst="rect">
            <a:avLst/>
          </a:prstGeom>
          <a:solidFill>
            <a:schemeClr val="accent2"/>
          </a:solidFill>
          <a:ln>
            <a:noFill/>
          </a:ln>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a:t>
            </a:r>
          </a:p>
        </p:txBody>
      </p:sp>
      <p:sp>
        <p:nvSpPr>
          <p:cNvPr id="9" name="Text Placeholder 14">
            <a:extLst>
              <a:ext uri="{FF2B5EF4-FFF2-40B4-BE49-F238E27FC236}">
                <a16:creationId xmlns:a16="http://schemas.microsoft.com/office/drawing/2014/main" id="{48FF8FF0-41FA-F344-AC28-385C9AB1414E}"/>
              </a:ext>
            </a:extLst>
          </p:cNvPr>
          <p:cNvSpPr>
            <a:spLocks noGrp="1"/>
          </p:cNvSpPr>
          <p:nvPr>
            <p:ph type="body" sz="quarter" idx="18" hasCustomPrompt="1"/>
          </p:nvPr>
        </p:nvSpPr>
        <p:spPr>
          <a:xfrm>
            <a:off x="3642808" y="2657318"/>
            <a:ext cx="4120067" cy="708025"/>
          </a:xfrm>
          <a:prstGeom prst="rect">
            <a:avLst/>
          </a:prstGeom>
        </p:spPr>
        <p:txBody>
          <a:bodyPr/>
          <a:lstStyle>
            <a:lvl1pPr marL="0" indent="0">
              <a:lnSpc>
                <a:spcPct val="100000"/>
              </a:lnSpc>
              <a:spcBef>
                <a:spcPts val="0"/>
              </a:spcBef>
              <a:buNone/>
              <a:defRPr sz="2000">
                <a:solidFill>
                  <a:schemeClr val="bg1"/>
                </a:solidFill>
                <a:latin typeface="Arial" panose="020B0604020202020204" pitchFamily="34" charset="0"/>
                <a:cs typeface="Arial" panose="020B0604020202020204" pitchFamily="34" charset="0"/>
              </a:defRPr>
            </a:lvl1pPr>
          </a:lstStyle>
          <a:p>
            <a:pPr lvl="0"/>
            <a:r>
              <a:rPr lang="en-US" dirty="0"/>
              <a:t>Location</a:t>
            </a:r>
          </a:p>
          <a:p>
            <a:pPr lvl="0"/>
            <a:r>
              <a:rPr lang="en-US" dirty="0"/>
              <a:t>Date</a:t>
            </a:r>
          </a:p>
        </p:txBody>
      </p:sp>
      <p:sp>
        <p:nvSpPr>
          <p:cNvPr id="11" name="Picture Placeholder 4" descr="Image Placeholder">
            <a:extLst>
              <a:ext uri="{FF2B5EF4-FFF2-40B4-BE49-F238E27FC236}">
                <a16:creationId xmlns:a16="http://schemas.microsoft.com/office/drawing/2014/main" id="{355F411F-FCE6-AE4A-92DD-5BBE572BFC21}"/>
              </a:ext>
            </a:extLst>
          </p:cNvPr>
          <p:cNvSpPr>
            <a:spLocks noGrp="1"/>
          </p:cNvSpPr>
          <p:nvPr>
            <p:ph type="pic" sz="quarter" idx="14"/>
          </p:nvPr>
        </p:nvSpPr>
        <p:spPr>
          <a:xfrm>
            <a:off x="775851" y="2382449"/>
            <a:ext cx="2552566" cy="3435350"/>
          </a:xfrm>
          <a:prstGeom prst="rect">
            <a:avLst/>
          </a:prstGeom>
          <a:pattFill prst="pct80">
            <a:fgClr>
              <a:schemeClr val="accent5">
                <a:lumMod val="60000"/>
                <a:lumOff val="40000"/>
              </a:schemeClr>
            </a:fgClr>
            <a:bgClr>
              <a:schemeClr val="bg1"/>
            </a:bgClr>
          </a:patt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1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14" name="Text Placeholder 11">
            <a:extLst>
              <a:ext uri="{FF2B5EF4-FFF2-40B4-BE49-F238E27FC236}">
                <a16:creationId xmlns:a16="http://schemas.microsoft.com/office/drawing/2014/main" id="{BEF4D1B4-71DC-754A-923E-F338610B7961}"/>
              </a:ext>
            </a:extLst>
          </p:cNvPr>
          <p:cNvSpPr>
            <a:spLocks noGrp="1"/>
          </p:cNvSpPr>
          <p:nvPr>
            <p:ph type="body" sz="quarter" idx="17" hasCustomPrompt="1"/>
          </p:nvPr>
        </p:nvSpPr>
        <p:spPr>
          <a:xfrm>
            <a:off x="775850" y="1606346"/>
            <a:ext cx="6987405" cy="369053"/>
          </a:xfrm>
          <a:prstGeom prst="rect">
            <a:avLst/>
          </a:prstGeom>
        </p:spPr>
        <p:txBody>
          <a:bodyPr lIns="0" rIns="0"/>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dirty="0"/>
              <a:t>Tagline</a:t>
            </a:r>
          </a:p>
        </p:txBody>
      </p:sp>
      <p:sp>
        <p:nvSpPr>
          <p:cNvPr id="17" name="Text Placeholder 11">
            <a:extLst>
              <a:ext uri="{FF2B5EF4-FFF2-40B4-BE49-F238E27FC236}">
                <a16:creationId xmlns:a16="http://schemas.microsoft.com/office/drawing/2014/main" id="{1A4ED417-B7DB-9A46-A8CE-343F4CF804BB}"/>
              </a:ext>
            </a:extLst>
          </p:cNvPr>
          <p:cNvSpPr>
            <a:spLocks noGrp="1"/>
          </p:cNvSpPr>
          <p:nvPr>
            <p:ph type="body" sz="quarter" idx="16" hasCustomPrompt="1"/>
          </p:nvPr>
        </p:nvSpPr>
        <p:spPr>
          <a:xfrm>
            <a:off x="775850" y="1048347"/>
            <a:ext cx="6987405" cy="535822"/>
          </a:xfrm>
          <a:prstGeom prst="rect">
            <a:avLst/>
          </a:prstGeom>
        </p:spPr>
        <p:txBody>
          <a:bodyPr lIns="0" rIns="0"/>
          <a:lstStyle>
            <a:lvl1pPr marL="0" indent="0">
              <a:buNone/>
              <a:defRPr sz="3600">
                <a:solidFill>
                  <a:schemeClr val="bg1"/>
                </a:solidFill>
                <a:latin typeface="Arial" panose="020B0604020202020204" pitchFamily="34" charset="0"/>
                <a:cs typeface="Arial" panose="020B0604020202020204" pitchFamily="34" charset="0"/>
              </a:defRPr>
            </a:lvl1pPr>
          </a:lstStyle>
          <a:p>
            <a:pPr lvl="0"/>
            <a:r>
              <a:rPr lang="en-US" dirty="0"/>
              <a:t>Title</a:t>
            </a:r>
          </a:p>
        </p:txBody>
      </p:sp>
      <p:sp>
        <p:nvSpPr>
          <p:cNvPr id="18" name="Text Placeholder 9">
            <a:extLst>
              <a:ext uri="{FF2B5EF4-FFF2-40B4-BE49-F238E27FC236}">
                <a16:creationId xmlns:a16="http://schemas.microsoft.com/office/drawing/2014/main" id="{95022976-D87A-B245-920B-06A72B68A20A}"/>
              </a:ext>
            </a:extLst>
          </p:cNvPr>
          <p:cNvSpPr>
            <a:spLocks noGrp="1"/>
          </p:cNvSpPr>
          <p:nvPr>
            <p:ph type="body" sz="quarter" idx="15" hasCustomPrompt="1"/>
          </p:nvPr>
        </p:nvSpPr>
        <p:spPr>
          <a:xfrm>
            <a:off x="775850" y="576651"/>
            <a:ext cx="6987405" cy="460375"/>
          </a:xfrm>
          <a:prstGeom prst="rect">
            <a:avLst/>
          </a:prstGeom>
        </p:spPr>
        <p:txBody>
          <a:bodyPr lIns="0" rIns="0"/>
          <a:lstStyle>
            <a:lvl1pPr marL="0" indent="0">
              <a:buNone/>
              <a:defRPr sz="2800">
                <a:solidFill>
                  <a:schemeClr val="accent2"/>
                </a:solidFill>
                <a:latin typeface="Arial" panose="020B0604020202020204" pitchFamily="34" charset="0"/>
                <a:cs typeface="Arial" panose="020B0604020202020204" pitchFamily="34" charset="0"/>
              </a:defRPr>
            </a:lvl1pPr>
          </a:lstStyle>
          <a:p>
            <a:pPr lvl="0"/>
            <a:r>
              <a:rPr lang="en-US" dirty="0"/>
              <a:t>Welcome!</a:t>
            </a:r>
          </a:p>
        </p:txBody>
      </p:sp>
    </p:spTree>
    <p:extLst>
      <p:ext uri="{BB962C8B-B14F-4D97-AF65-F5344CB8AC3E}">
        <p14:creationId xmlns:p14="http://schemas.microsoft.com/office/powerpoint/2010/main" val="11354812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een - Speaker">
    <p:spTree>
      <p:nvGrpSpPr>
        <p:cNvPr id="1" name=""/>
        <p:cNvGrpSpPr/>
        <p:nvPr/>
      </p:nvGrpSpPr>
      <p:grpSpPr>
        <a:xfrm>
          <a:off x="0" y="0"/>
          <a:ext cx="0" cy="0"/>
          <a:chOff x="0" y="0"/>
          <a:chExt cx="0" cy="0"/>
        </a:xfrm>
      </p:grpSpPr>
      <p:sp>
        <p:nvSpPr>
          <p:cNvPr id="10" name="Text Placeholder 14">
            <a:extLst>
              <a:ext uri="{FF2B5EF4-FFF2-40B4-BE49-F238E27FC236}">
                <a16:creationId xmlns:a16="http://schemas.microsoft.com/office/drawing/2014/main" id="{43845B29-4E89-444A-B7D3-3EED44DD91CC}"/>
              </a:ext>
            </a:extLst>
          </p:cNvPr>
          <p:cNvSpPr>
            <a:spLocks noGrp="1"/>
          </p:cNvSpPr>
          <p:nvPr>
            <p:ph type="body" sz="quarter" idx="20" hasCustomPrompt="1"/>
          </p:nvPr>
        </p:nvSpPr>
        <p:spPr>
          <a:xfrm>
            <a:off x="3642808" y="3975959"/>
            <a:ext cx="4120067" cy="394764"/>
          </a:xfrm>
          <a:prstGeom prst="rect">
            <a:avLst/>
          </a:prstGeom>
        </p:spPr>
        <p:txBody>
          <a:bodyPr/>
          <a:lstStyle>
            <a:lvl1pPr marL="0" indent="0">
              <a:lnSpc>
                <a:spcPct val="100000"/>
              </a:lnSpc>
              <a:spcBef>
                <a:spcPts val="0"/>
              </a:spcBef>
              <a:buNone/>
              <a:defRPr sz="1600" b="0">
                <a:solidFill>
                  <a:schemeClr val="bg1"/>
                </a:solidFill>
                <a:latin typeface="Arial" panose="020B0604020202020204" pitchFamily="34" charset="0"/>
                <a:cs typeface="Arial" panose="020B0604020202020204" pitchFamily="34" charset="0"/>
              </a:defRPr>
            </a:lvl1pPr>
          </a:lstStyle>
          <a:p>
            <a:pPr lvl="0"/>
            <a:r>
              <a:rPr lang="en-US" dirty="0"/>
              <a:t>Title</a:t>
            </a:r>
          </a:p>
        </p:txBody>
      </p:sp>
      <p:sp>
        <p:nvSpPr>
          <p:cNvPr id="8" name="Text Placeholder 14">
            <a:extLst>
              <a:ext uri="{FF2B5EF4-FFF2-40B4-BE49-F238E27FC236}">
                <a16:creationId xmlns:a16="http://schemas.microsoft.com/office/drawing/2014/main" id="{BE6F71BB-F46A-0345-A788-31A7C93B60C5}"/>
              </a:ext>
            </a:extLst>
          </p:cNvPr>
          <p:cNvSpPr>
            <a:spLocks noGrp="1"/>
          </p:cNvSpPr>
          <p:nvPr>
            <p:ph type="body" sz="quarter" idx="19" hasCustomPrompt="1"/>
          </p:nvPr>
        </p:nvSpPr>
        <p:spPr>
          <a:xfrm>
            <a:off x="3642808" y="3572486"/>
            <a:ext cx="4120067" cy="394764"/>
          </a:xfrm>
          <a:prstGeom prst="rect">
            <a:avLst/>
          </a:prstGeom>
        </p:spPr>
        <p:txBody>
          <a:bodyP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a:t>Speaker’s Name</a:t>
            </a:r>
          </a:p>
        </p:txBody>
      </p:sp>
      <p:sp>
        <p:nvSpPr>
          <p:cNvPr id="13" name="Content Placeholder 3">
            <a:extLst>
              <a:ext uri="{FF2B5EF4-FFF2-40B4-BE49-F238E27FC236}">
                <a16:creationId xmlns:a16="http://schemas.microsoft.com/office/drawing/2014/main" id="{552EBB8A-AD75-8A47-B36D-85F6FE64BF32}"/>
              </a:ext>
              <a:ext uri="{C183D7F6-B498-43B3-948B-1728B52AA6E4}">
                <adec:decorative xmlns:adec="http://schemas.microsoft.com/office/drawing/2017/decorative" val="1"/>
              </a:ext>
            </a:extLst>
          </p:cNvPr>
          <p:cNvSpPr>
            <a:spLocks noGrp="1"/>
          </p:cNvSpPr>
          <p:nvPr>
            <p:ph sz="quarter" idx="13" hasCustomPrompt="1"/>
          </p:nvPr>
        </p:nvSpPr>
        <p:spPr>
          <a:xfrm>
            <a:off x="3733323" y="3429000"/>
            <a:ext cx="1124712" cy="18288"/>
          </a:xfrm>
          <a:prstGeom prst="rect">
            <a:avLst/>
          </a:prstGeom>
          <a:solidFill>
            <a:schemeClr val="accent2"/>
          </a:solidFill>
          <a:ln>
            <a:noFill/>
          </a:ln>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a:t>
            </a:r>
          </a:p>
        </p:txBody>
      </p:sp>
      <p:sp>
        <p:nvSpPr>
          <p:cNvPr id="6" name="Picture Placeholder 4" descr="Image Placeholder">
            <a:extLst>
              <a:ext uri="{FF2B5EF4-FFF2-40B4-BE49-F238E27FC236}">
                <a16:creationId xmlns:a16="http://schemas.microsoft.com/office/drawing/2014/main" id="{10B5AD28-59AE-624B-8029-3FFBD840C1DA}"/>
              </a:ext>
            </a:extLst>
          </p:cNvPr>
          <p:cNvSpPr>
            <a:spLocks noGrp="1"/>
          </p:cNvSpPr>
          <p:nvPr>
            <p:ph type="pic" sz="quarter" idx="14"/>
          </p:nvPr>
        </p:nvSpPr>
        <p:spPr>
          <a:xfrm>
            <a:off x="775851" y="2382449"/>
            <a:ext cx="2552566" cy="3435350"/>
          </a:xfrm>
          <a:prstGeom prst="rect">
            <a:avLst/>
          </a:prstGeom>
          <a:pattFill prst="pct80">
            <a:fgClr>
              <a:schemeClr val="accent5">
                <a:lumMod val="60000"/>
                <a:lumOff val="40000"/>
              </a:schemeClr>
            </a:fgClr>
            <a:bgClr>
              <a:schemeClr val="bg1"/>
            </a:bgClr>
          </a:patt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1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7" name="Text Placeholder 8">
            <a:extLst>
              <a:ext uri="{FF2B5EF4-FFF2-40B4-BE49-F238E27FC236}">
                <a16:creationId xmlns:a16="http://schemas.microsoft.com/office/drawing/2014/main" id="{F276E205-B33F-CC40-9E53-C92B0D4C2F15}"/>
              </a:ext>
            </a:extLst>
          </p:cNvPr>
          <p:cNvSpPr>
            <a:spLocks noGrp="1"/>
          </p:cNvSpPr>
          <p:nvPr>
            <p:ph type="body" sz="quarter" idx="15" hasCustomPrompt="1"/>
          </p:nvPr>
        </p:nvSpPr>
        <p:spPr>
          <a:xfrm>
            <a:off x="775850" y="1362075"/>
            <a:ext cx="8385567" cy="685800"/>
          </a:xfrm>
          <a:prstGeom prst="rect">
            <a:avLst/>
          </a:prstGeom>
        </p:spPr>
        <p:txBody>
          <a:bodyPr lIns="0" rIns="0"/>
          <a:lstStyle>
            <a:lvl1pPr marL="0" indent="0">
              <a:buNone/>
              <a:defRPr sz="3600">
                <a:solidFill>
                  <a:schemeClr val="bg1"/>
                </a:solidFill>
                <a:latin typeface="Arial" panose="020B0604020202020204" pitchFamily="34" charset="0"/>
                <a:cs typeface="Arial" panose="020B0604020202020204" pitchFamily="34" charset="0"/>
              </a:defRPr>
            </a:lvl1pPr>
          </a:lstStyle>
          <a:p>
            <a:pPr lvl="0"/>
            <a:r>
              <a:rPr lang="en-US" dirty="0"/>
              <a:t>Title</a:t>
            </a:r>
          </a:p>
        </p:txBody>
      </p:sp>
    </p:spTree>
    <p:extLst>
      <p:ext uri="{BB962C8B-B14F-4D97-AF65-F5344CB8AC3E}">
        <p14:creationId xmlns:p14="http://schemas.microsoft.com/office/powerpoint/2010/main" val="2010013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reen - Double Speaker">
    <p:spTree>
      <p:nvGrpSpPr>
        <p:cNvPr id="1" name=""/>
        <p:cNvGrpSpPr/>
        <p:nvPr/>
      </p:nvGrpSpPr>
      <p:grpSpPr>
        <a:xfrm>
          <a:off x="0" y="0"/>
          <a:ext cx="0" cy="0"/>
          <a:chOff x="0" y="0"/>
          <a:chExt cx="0" cy="0"/>
        </a:xfrm>
      </p:grpSpPr>
      <p:sp>
        <p:nvSpPr>
          <p:cNvPr id="12" name="Text Placeholder 14">
            <a:extLst>
              <a:ext uri="{FF2B5EF4-FFF2-40B4-BE49-F238E27FC236}">
                <a16:creationId xmlns:a16="http://schemas.microsoft.com/office/drawing/2014/main" id="{B0F9FB79-4AD4-654D-8337-A63EF9A94D38}"/>
              </a:ext>
            </a:extLst>
          </p:cNvPr>
          <p:cNvSpPr>
            <a:spLocks noGrp="1"/>
          </p:cNvSpPr>
          <p:nvPr>
            <p:ph type="body" sz="quarter" idx="23" hasCustomPrompt="1"/>
          </p:nvPr>
        </p:nvSpPr>
        <p:spPr>
          <a:xfrm>
            <a:off x="3510341" y="5350791"/>
            <a:ext cx="2585659" cy="394764"/>
          </a:xfrm>
          <a:prstGeom prst="rect">
            <a:avLst/>
          </a:prstGeom>
        </p:spPr>
        <p:txBody>
          <a:bodyPr lIns="0" rIns="0"/>
          <a:lstStyle>
            <a:lvl1pPr marL="0" indent="0">
              <a:lnSpc>
                <a:spcPct val="100000"/>
              </a:lnSpc>
              <a:spcBef>
                <a:spcPts val="0"/>
              </a:spcBef>
              <a:buNone/>
              <a:defRPr sz="1400" b="0">
                <a:solidFill>
                  <a:schemeClr val="bg1"/>
                </a:solidFill>
                <a:latin typeface="Arial" panose="020B0604020202020204" pitchFamily="34" charset="0"/>
                <a:cs typeface="Arial" panose="020B0604020202020204" pitchFamily="34" charset="0"/>
              </a:defRPr>
            </a:lvl1pPr>
          </a:lstStyle>
          <a:p>
            <a:pPr lvl="0"/>
            <a:r>
              <a:rPr lang="en-US" dirty="0"/>
              <a:t>Title</a:t>
            </a:r>
          </a:p>
        </p:txBody>
      </p:sp>
      <p:sp>
        <p:nvSpPr>
          <p:cNvPr id="11" name="Text Placeholder 14">
            <a:extLst>
              <a:ext uri="{FF2B5EF4-FFF2-40B4-BE49-F238E27FC236}">
                <a16:creationId xmlns:a16="http://schemas.microsoft.com/office/drawing/2014/main" id="{8B4168C1-F971-3542-912C-B042404F642B}"/>
              </a:ext>
            </a:extLst>
          </p:cNvPr>
          <p:cNvSpPr>
            <a:spLocks noGrp="1"/>
          </p:cNvSpPr>
          <p:nvPr>
            <p:ph type="body" sz="quarter" idx="22" hasCustomPrompt="1"/>
          </p:nvPr>
        </p:nvSpPr>
        <p:spPr>
          <a:xfrm>
            <a:off x="3510341" y="4947318"/>
            <a:ext cx="2585659" cy="394764"/>
          </a:xfrm>
          <a:prstGeom prst="rect">
            <a:avLst/>
          </a:prstGeom>
        </p:spPr>
        <p:txBody>
          <a:bodyPr lIns="0" rIns="0"/>
          <a:lstStyle>
            <a:lvl1pPr marL="0" indent="0">
              <a:lnSpc>
                <a:spcPct val="100000"/>
              </a:lnSpc>
              <a:spcBef>
                <a:spcPts val="0"/>
              </a:spcBef>
              <a:buNone/>
              <a:defRPr sz="1800" b="1">
                <a:solidFill>
                  <a:schemeClr val="bg1"/>
                </a:solidFill>
                <a:latin typeface="Arial" panose="020B0604020202020204" pitchFamily="34" charset="0"/>
                <a:cs typeface="Arial" panose="020B0604020202020204" pitchFamily="34" charset="0"/>
              </a:defRPr>
            </a:lvl1pPr>
          </a:lstStyle>
          <a:p>
            <a:pPr lvl="0"/>
            <a:r>
              <a:rPr lang="en-US" dirty="0"/>
              <a:t>Speaker’s Name</a:t>
            </a:r>
          </a:p>
        </p:txBody>
      </p:sp>
      <p:sp>
        <p:nvSpPr>
          <p:cNvPr id="10" name="Picture Placeholder 4" descr="Image Placeholder">
            <a:extLst>
              <a:ext uri="{FF2B5EF4-FFF2-40B4-BE49-F238E27FC236}">
                <a16:creationId xmlns:a16="http://schemas.microsoft.com/office/drawing/2014/main" id="{03C68502-2C2A-D34E-9DA8-DD849483C6E8}"/>
              </a:ext>
            </a:extLst>
          </p:cNvPr>
          <p:cNvSpPr>
            <a:spLocks noGrp="1"/>
          </p:cNvSpPr>
          <p:nvPr>
            <p:ph type="pic" sz="quarter" idx="21"/>
          </p:nvPr>
        </p:nvSpPr>
        <p:spPr>
          <a:xfrm>
            <a:off x="3510342" y="2382449"/>
            <a:ext cx="1793178" cy="2427677"/>
          </a:xfrm>
          <a:prstGeom prst="rect">
            <a:avLst/>
          </a:prstGeom>
          <a:pattFill prst="pct80">
            <a:fgClr>
              <a:schemeClr val="accent5">
                <a:lumMod val="60000"/>
                <a:lumOff val="40000"/>
              </a:schemeClr>
            </a:fgClr>
            <a:bgClr>
              <a:schemeClr val="bg1"/>
            </a:bgClr>
          </a:patt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7" name="Text Placeholder 14">
            <a:extLst>
              <a:ext uri="{FF2B5EF4-FFF2-40B4-BE49-F238E27FC236}">
                <a16:creationId xmlns:a16="http://schemas.microsoft.com/office/drawing/2014/main" id="{A3535760-8762-C94D-B76E-285F542B6CC6}"/>
              </a:ext>
            </a:extLst>
          </p:cNvPr>
          <p:cNvSpPr>
            <a:spLocks noGrp="1"/>
          </p:cNvSpPr>
          <p:nvPr>
            <p:ph type="body" sz="quarter" idx="20" hasCustomPrompt="1"/>
          </p:nvPr>
        </p:nvSpPr>
        <p:spPr>
          <a:xfrm>
            <a:off x="775850" y="5350791"/>
            <a:ext cx="2585659" cy="394764"/>
          </a:xfrm>
          <a:prstGeom prst="rect">
            <a:avLst/>
          </a:prstGeom>
        </p:spPr>
        <p:txBody>
          <a:bodyPr lIns="0" rIns="0"/>
          <a:lstStyle>
            <a:lvl1pPr marL="0" indent="0">
              <a:lnSpc>
                <a:spcPct val="100000"/>
              </a:lnSpc>
              <a:spcBef>
                <a:spcPts val="0"/>
              </a:spcBef>
              <a:buNone/>
              <a:defRPr sz="1400" b="0">
                <a:solidFill>
                  <a:schemeClr val="bg1"/>
                </a:solidFill>
                <a:latin typeface="Arial" panose="020B0604020202020204" pitchFamily="34" charset="0"/>
                <a:cs typeface="Arial" panose="020B0604020202020204" pitchFamily="34" charset="0"/>
              </a:defRPr>
            </a:lvl1pPr>
          </a:lstStyle>
          <a:p>
            <a:pPr lvl="0"/>
            <a:r>
              <a:rPr lang="en-US" dirty="0"/>
              <a:t>Title</a:t>
            </a:r>
          </a:p>
        </p:txBody>
      </p:sp>
      <p:sp>
        <p:nvSpPr>
          <p:cNvPr id="6" name="Text Placeholder 14">
            <a:extLst>
              <a:ext uri="{FF2B5EF4-FFF2-40B4-BE49-F238E27FC236}">
                <a16:creationId xmlns:a16="http://schemas.microsoft.com/office/drawing/2014/main" id="{9AD47181-B0F3-AA42-96CA-C250ADB9C86B}"/>
              </a:ext>
            </a:extLst>
          </p:cNvPr>
          <p:cNvSpPr>
            <a:spLocks noGrp="1"/>
          </p:cNvSpPr>
          <p:nvPr>
            <p:ph type="body" sz="quarter" idx="19" hasCustomPrompt="1"/>
          </p:nvPr>
        </p:nvSpPr>
        <p:spPr>
          <a:xfrm>
            <a:off x="775850" y="4947318"/>
            <a:ext cx="2585659" cy="394764"/>
          </a:xfrm>
          <a:prstGeom prst="rect">
            <a:avLst/>
          </a:prstGeom>
        </p:spPr>
        <p:txBody>
          <a:bodyPr lIns="0" rIns="0"/>
          <a:lstStyle>
            <a:lvl1pPr marL="0" indent="0">
              <a:lnSpc>
                <a:spcPct val="100000"/>
              </a:lnSpc>
              <a:spcBef>
                <a:spcPts val="0"/>
              </a:spcBef>
              <a:buNone/>
              <a:defRPr sz="1800" b="1">
                <a:solidFill>
                  <a:schemeClr val="bg1"/>
                </a:solidFill>
                <a:latin typeface="Arial" panose="020B0604020202020204" pitchFamily="34" charset="0"/>
                <a:cs typeface="Arial" panose="020B0604020202020204" pitchFamily="34" charset="0"/>
              </a:defRPr>
            </a:lvl1pPr>
          </a:lstStyle>
          <a:p>
            <a:pPr lvl="0"/>
            <a:r>
              <a:rPr lang="en-US" dirty="0"/>
              <a:t>Speaker’s Name</a:t>
            </a:r>
          </a:p>
        </p:txBody>
      </p:sp>
      <p:sp>
        <p:nvSpPr>
          <p:cNvPr id="3" name="Picture Placeholder 4" descr="Image Placeholder">
            <a:extLst>
              <a:ext uri="{FF2B5EF4-FFF2-40B4-BE49-F238E27FC236}">
                <a16:creationId xmlns:a16="http://schemas.microsoft.com/office/drawing/2014/main" id="{540F4936-88D3-4C30-8FF2-40B4DFD547B6}"/>
              </a:ext>
            </a:extLst>
          </p:cNvPr>
          <p:cNvSpPr>
            <a:spLocks noGrp="1"/>
          </p:cNvSpPr>
          <p:nvPr>
            <p:ph type="pic" sz="quarter" idx="14"/>
          </p:nvPr>
        </p:nvSpPr>
        <p:spPr>
          <a:xfrm>
            <a:off x="775851" y="2382449"/>
            <a:ext cx="1793178" cy="2427677"/>
          </a:xfrm>
          <a:prstGeom prst="rect">
            <a:avLst/>
          </a:prstGeom>
          <a:pattFill prst="pct80">
            <a:fgClr>
              <a:schemeClr val="accent5">
                <a:lumMod val="60000"/>
                <a:lumOff val="40000"/>
              </a:schemeClr>
            </a:fgClr>
            <a:bgClr>
              <a:schemeClr val="bg1"/>
            </a:bgClr>
          </a:patt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9" name="Text Placeholder 8">
            <a:extLst>
              <a:ext uri="{FF2B5EF4-FFF2-40B4-BE49-F238E27FC236}">
                <a16:creationId xmlns:a16="http://schemas.microsoft.com/office/drawing/2014/main" id="{71A947AB-A9BE-46BB-84E1-0EA944F19D4F}"/>
              </a:ext>
            </a:extLst>
          </p:cNvPr>
          <p:cNvSpPr>
            <a:spLocks noGrp="1"/>
          </p:cNvSpPr>
          <p:nvPr>
            <p:ph type="body" sz="quarter" idx="15" hasCustomPrompt="1"/>
          </p:nvPr>
        </p:nvSpPr>
        <p:spPr>
          <a:xfrm>
            <a:off x="775850" y="1362075"/>
            <a:ext cx="8385567" cy="685800"/>
          </a:xfrm>
          <a:prstGeom prst="rect">
            <a:avLst/>
          </a:prstGeom>
        </p:spPr>
        <p:txBody>
          <a:bodyPr lIns="0" rIns="0"/>
          <a:lstStyle>
            <a:lvl1pPr marL="0" indent="0">
              <a:buNone/>
              <a:defRPr sz="3600">
                <a:solidFill>
                  <a:schemeClr val="bg1"/>
                </a:solidFill>
                <a:latin typeface="Arial" panose="020B0604020202020204" pitchFamily="34" charset="0"/>
                <a:cs typeface="Arial" panose="020B0604020202020204" pitchFamily="34" charset="0"/>
              </a:defRPr>
            </a:lvl1pPr>
          </a:lstStyle>
          <a:p>
            <a:pPr lvl="0"/>
            <a:r>
              <a:rPr lang="en-US" dirty="0"/>
              <a:t>Title</a:t>
            </a:r>
          </a:p>
        </p:txBody>
      </p:sp>
    </p:spTree>
    <p:extLst>
      <p:ext uri="{BB962C8B-B14F-4D97-AF65-F5344CB8AC3E}">
        <p14:creationId xmlns:p14="http://schemas.microsoft.com/office/powerpoint/2010/main" val="313584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een - Heading">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0" y="2059293"/>
            <a:ext cx="6066263" cy="4628934"/>
          </a:xfrm>
          <a:prstGeom prst="rect">
            <a:avLst/>
          </a:prstGeom>
        </p:spPr>
        <p:txBody>
          <a:bodyPr lIns="228600" tIns="228600" rIns="228600" bIns="228600" numCol="1" spcCol="0"/>
          <a:lstStyle>
            <a:lvl1pPr marL="342900" indent="-342900">
              <a:buFont typeface="Arial" panose="020B0604020202020204" pitchFamily="34" charset="0"/>
              <a:buChar char="•"/>
              <a:defRPr sz="2000">
                <a:solidFill>
                  <a:schemeClr val="bg1"/>
                </a:solidFill>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1800">
                <a:solidFill>
                  <a:schemeClr val="bg1"/>
                </a:solidFill>
                <a:latin typeface="Arial" panose="020B0604020202020204" pitchFamily="34" charset="0"/>
                <a:cs typeface="Arial" panose="020B0604020202020204" pitchFamily="34" charset="0"/>
              </a:defRPr>
            </a:lvl2pPr>
            <a:lvl3pPr marL="1200150" indent="-285750">
              <a:buFont typeface="Arial" panose="020B0604020202020204" pitchFamily="34" charset="0"/>
              <a:buChar char="•"/>
              <a:defRPr sz="1600">
                <a:solidFill>
                  <a:schemeClr val="bg1"/>
                </a:solidFill>
                <a:latin typeface="Arial" panose="020B0604020202020204" pitchFamily="34" charset="0"/>
                <a:cs typeface="Arial" panose="020B0604020202020204" pitchFamily="34" charset="0"/>
              </a:defRPr>
            </a:lvl3pPr>
            <a:lvl4pPr marL="1657350" indent="-285750">
              <a:buFont typeface="Arial" panose="020B0604020202020204" pitchFamily="34" charset="0"/>
              <a:buChar char="•"/>
              <a:defRPr sz="1400">
                <a:solidFill>
                  <a:schemeClr val="bg1"/>
                </a:solidFill>
                <a:latin typeface="Arial" panose="020B0604020202020204" pitchFamily="34" charset="0"/>
                <a:cs typeface="Arial" panose="020B0604020202020204" pitchFamily="34" charset="0"/>
              </a:defRPr>
            </a:lvl4pPr>
            <a:lvl5pPr marL="1828800" indent="0">
              <a:buNone/>
              <a:defRPr>
                <a:solidFill>
                  <a:schemeClr val="tx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p:cNvSpPr>
            <a:spLocks noGrp="1"/>
          </p:cNvSpPr>
          <p:nvPr>
            <p:ph type="body" sz="quarter" idx="17" hasCustomPrompt="1"/>
          </p:nvPr>
        </p:nvSpPr>
        <p:spPr>
          <a:xfrm>
            <a:off x="1818" y="1513770"/>
            <a:ext cx="6075596" cy="518119"/>
          </a:xfrm>
          <a:prstGeom prst="rect">
            <a:avLst/>
          </a:prstGeom>
        </p:spPr>
        <p:txBody>
          <a:bodyPr lIns="228600" tIns="91440" rIns="228600" bIns="91440">
            <a:noAutofit/>
          </a:bodyPr>
          <a:lstStyle>
            <a:lvl1pPr marL="0" indent="0">
              <a:buNone/>
              <a:defRPr sz="2400" b="1">
                <a:solidFill>
                  <a:schemeClr val="accent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Heading</a:t>
            </a:r>
          </a:p>
        </p:txBody>
      </p:sp>
      <p:sp>
        <p:nvSpPr>
          <p:cNvPr id="6" name="Text Placeholder 11">
            <a:extLst>
              <a:ext uri="{FF2B5EF4-FFF2-40B4-BE49-F238E27FC236}">
                <a16:creationId xmlns:a16="http://schemas.microsoft.com/office/drawing/2014/main" id="{3295B350-EBF7-CB4B-8C9D-6C59444CD03C}"/>
              </a:ext>
            </a:extLst>
          </p:cNvPr>
          <p:cNvSpPr>
            <a:spLocks noGrp="1"/>
          </p:cNvSpPr>
          <p:nvPr>
            <p:ph type="body" sz="quarter" idx="13" hasCustomPrompt="1"/>
          </p:nvPr>
        </p:nvSpPr>
        <p:spPr>
          <a:xfrm>
            <a:off x="-19664" y="553507"/>
            <a:ext cx="6097078" cy="960263"/>
          </a:xfrm>
          <a:prstGeom prst="rect">
            <a:avLst/>
          </a:prstGeom>
          <a:noFill/>
        </p:spPr>
        <p:txBody>
          <a:bodyPr wrap="square" lIns="228600" tIns="228600" rIns="228600" bIns="228600">
            <a:spAutoFit/>
          </a:bodyPr>
          <a:lstStyle>
            <a:lvl1pPr marL="0" indent="0">
              <a:buNone/>
              <a:defRPr sz="3600">
                <a:solidFill>
                  <a:schemeClr val="bg1"/>
                </a:solidFill>
                <a:latin typeface="Arial" panose="020B0604020202020204" pitchFamily="34" charset="0"/>
                <a:cs typeface="Arial" panose="020B0604020202020204" pitchFamily="34" charset="0"/>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Title</a:t>
            </a:r>
          </a:p>
        </p:txBody>
      </p:sp>
    </p:spTree>
    <p:extLst>
      <p:ext uri="{BB962C8B-B14F-4D97-AF65-F5344CB8AC3E}">
        <p14:creationId xmlns:p14="http://schemas.microsoft.com/office/powerpoint/2010/main" val="40151767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een - Blank">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1" y="1513770"/>
            <a:ext cx="6077413" cy="4383156"/>
          </a:xfrm>
          <a:prstGeom prst="rect">
            <a:avLst/>
          </a:prstGeom>
        </p:spPr>
        <p:txBody>
          <a:bodyPr lIns="228600" rIns="228600"/>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7" name="Text Placeholder 11">
            <a:extLst>
              <a:ext uri="{FF2B5EF4-FFF2-40B4-BE49-F238E27FC236}">
                <a16:creationId xmlns:a16="http://schemas.microsoft.com/office/drawing/2014/main" id="{3E3303DD-29FB-A347-926F-099DC49FA8DA}"/>
              </a:ext>
            </a:extLst>
          </p:cNvPr>
          <p:cNvSpPr>
            <a:spLocks noGrp="1"/>
          </p:cNvSpPr>
          <p:nvPr>
            <p:ph type="body" sz="quarter" idx="13" hasCustomPrompt="1"/>
          </p:nvPr>
        </p:nvSpPr>
        <p:spPr>
          <a:xfrm>
            <a:off x="-19664" y="553507"/>
            <a:ext cx="6097078" cy="960263"/>
          </a:xfrm>
          <a:prstGeom prst="rect">
            <a:avLst/>
          </a:prstGeom>
          <a:noFill/>
        </p:spPr>
        <p:txBody>
          <a:bodyPr wrap="square" lIns="228600" tIns="228600" rIns="228600" bIns="228600">
            <a:spAutoFit/>
          </a:bodyPr>
          <a:lstStyle>
            <a:lvl1pPr marL="0" indent="0">
              <a:buNone/>
              <a:defRPr sz="3600">
                <a:solidFill>
                  <a:schemeClr val="bg1"/>
                </a:solidFill>
                <a:latin typeface="Arial" panose="020B0604020202020204" pitchFamily="34" charset="0"/>
                <a:cs typeface="Arial" panose="020B0604020202020204" pitchFamily="34" charset="0"/>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Title</a:t>
            </a:r>
          </a:p>
        </p:txBody>
      </p:sp>
    </p:spTree>
    <p:extLst>
      <p:ext uri="{BB962C8B-B14F-4D97-AF65-F5344CB8AC3E}">
        <p14:creationId xmlns:p14="http://schemas.microsoft.com/office/powerpoint/2010/main" val="13106219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reen - Chart">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A5780A59-DE3C-564C-8660-22DEE6178612}"/>
              </a:ext>
            </a:extLst>
          </p:cNvPr>
          <p:cNvSpPr>
            <a:spLocks noGrp="1"/>
          </p:cNvSpPr>
          <p:nvPr>
            <p:ph type="chart" sz="quarter" idx="18" hasCustomPrompt="1"/>
          </p:nvPr>
        </p:nvSpPr>
        <p:spPr>
          <a:xfrm>
            <a:off x="287517" y="1513770"/>
            <a:ext cx="5545111" cy="4472694"/>
          </a:xfrm>
          <a:prstGeom prst="rect">
            <a:avLst/>
          </a:prstGeom>
          <a:solidFill>
            <a:schemeClr val="accent5">
              <a:lumMod val="60000"/>
              <a:lumOff val="40000"/>
            </a:schemeClr>
          </a:solidFill>
        </p:spPr>
        <p:txBody>
          <a:bodyPr/>
          <a:lstStyle>
            <a:lvl1pPr marL="0" indent="0">
              <a:buNone/>
              <a:defRPr/>
            </a:lvl1pPr>
          </a:lstStyle>
          <a:p>
            <a:r>
              <a:rPr lang="en-US" dirty="0"/>
              <a:t>Click to add chart</a:t>
            </a:r>
          </a:p>
        </p:txBody>
      </p:sp>
      <p:sp>
        <p:nvSpPr>
          <p:cNvPr id="5" name="Text Placeholder 11">
            <a:extLst>
              <a:ext uri="{FF2B5EF4-FFF2-40B4-BE49-F238E27FC236}">
                <a16:creationId xmlns:a16="http://schemas.microsoft.com/office/drawing/2014/main" id="{E33CD182-F4A8-9546-A2E1-6359B26E94B1}"/>
              </a:ext>
            </a:extLst>
          </p:cNvPr>
          <p:cNvSpPr>
            <a:spLocks noGrp="1"/>
          </p:cNvSpPr>
          <p:nvPr>
            <p:ph type="body" sz="quarter" idx="13" hasCustomPrompt="1"/>
          </p:nvPr>
        </p:nvSpPr>
        <p:spPr>
          <a:xfrm>
            <a:off x="-19664" y="553507"/>
            <a:ext cx="6097078" cy="960263"/>
          </a:xfrm>
          <a:prstGeom prst="rect">
            <a:avLst/>
          </a:prstGeom>
          <a:noFill/>
        </p:spPr>
        <p:txBody>
          <a:bodyPr wrap="square" lIns="228600" tIns="228600" rIns="228600" bIns="228600">
            <a:spAutoFit/>
          </a:bodyPr>
          <a:lstStyle>
            <a:lvl1pPr marL="0" indent="0">
              <a:buNone/>
              <a:defRPr sz="3600">
                <a:solidFill>
                  <a:schemeClr val="bg1"/>
                </a:solidFill>
                <a:latin typeface="Arial" panose="020B0604020202020204" pitchFamily="34" charset="0"/>
                <a:cs typeface="Arial" panose="020B0604020202020204" pitchFamily="34" charset="0"/>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Title</a:t>
            </a:r>
          </a:p>
        </p:txBody>
      </p:sp>
    </p:spTree>
    <p:extLst>
      <p:ext uri="{BB962C8B-B14F-4D97-AF65-F5344CB8AC3E}">
        <p14:creationId xmlns:p14="http://schemas.microsoft.com/office/powerpoint/2010/main" val="21098357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reen - 2 Image">
    <p:spTree>
      <p:nvGrpSpPr>
        <p:cNvPr id="1" name=""/>
        <p:cNvGrpSpPr/>
        <p:nvPr/>
      </p:nvGrpSpPr>
      <p:grpSpPr>
        <a:xfrm>
          <a:off x="0" y="0"/>
          <a:ext cx="0" cy="0"/>
          <a:chOff x="0" y="0"/>
          <a:chExt cx="0" cy="0"/>
        </a:xfrm>
      </p:grpSpPr>
      <p:sp>
        <p:nvSpPr>
          <p:cNvPr id="16" name="Text Placeholder 13">
            <a:extLst>
              <a:ext uri="{FF2B5EF4-FFF2-40B4-BE49-F238E27FC236}">
                <a16:creationId xmlns:a16="http://schemas.microsoft.com/office/drawing/2014/main" id="{928702B4-D94E-48DC-8EF2-D5753C264B4E}"/>
              </a:ext>
            </a:extLst>
          </p:cNvPr>
          <p:cNvSpPr>
            <a:spLocks noGrp="1"/>
          </p:cNvSpPr>
          <p:nvPr>
            <p:ph type="body" sz="quarter" idx="19" hasCustomPrompt="1"/>
          </p:nvPr>
        </p:nvSpPr>
        <p:spPr>
          <a:xfrm>
            <a:off x="3196138" y="5579199"/>
            <a:ext cx="2695575" cy="380619"/>
          </a:xfrm>
          <a:prstGeom prst="rect">
            <a:avLst/>
          </a:prstGeom>
        </p:spPr>
        <p:txBody>
          <a:bodyPr lIns="0" rIns="0">
            <a:noAutofit/>
          </a:bodyPr>
          <a:lstStyle>
            <a:lvl1pPr marL="0" indent="0">
              <a:buNone/>
              <a:defRPr sz="1400">
                <a:solidFill>
                  <a:schemeClr val="bg1"/>
                </a:solidFill>
                <a:latin typeface="Arial" panose="020B0604020202020204" pitchFamily="34" charset="0"/>
                <a:cs typeface="Arial" panose="020B0604020202020204" pitchFamily="34" charset="0"/>
              </a:defRPr>
            </a:lvl1pPr>
          </a:lstStyle>
          <a:p>
            <a:r>
              <a:rPr lang="en-US" dirty="0"/>
              <a:t>Title</a:t>
            </a:r>
          </a:p>
        </p:txBody>
      </p:sp>
      <p:sp>
        <p:nvSpPr>
          <p:cNvPr id="14" name="Text Placeholder 13">
            <a:extLst>
              <a:ext uri="{FF2B5EF4-FFF2-40B4-BE49-F238E27FC236}">
                <a16:creationId xmlns:a16="http://schemas.microsoft.com/office/drawing/2014/main" id="{93743A3C-766D-473A-9E97-2979574F8276}"/>
              </a:ext>
            </a:extLst>
          </p:cNvPr>
          <p:cNvSpPr>
            <a:spLocks noGrp="1"/>
          </p:cNvSpPr>
          <p:nvPr>
            <p:ph type="body" sz="quarter" idx="18" hasCustomPrompt="1"/>
          </p:nvPr>
        </p:nvSpPr>
        <p:spPr>
          <a:xfrm>
            <a:off x="3196138" y="5181162"/>
            <a:ext cx="2695575" cy="380619"/>
          </a:xfrm>
          <a:prstGeom prst="rect">
            <a:avLst/>
          </a:prstGeom>
        </p:spPr>
        <p:txBody>
          <a:bodyPr lIns="0" rIns="0">
            <a:noAutofit/>
          </a:bodyPr>
          <a:lstStyle>
            <a:lvl1pPr marL="0" indent="0">
              <a:buNone/>
              <a:defRPr sz="1800" b="1">
                <a:solidFill>
                  <a:schemeClr val="bg1"/>
                </a:solidFill>
                <a:latin typeface="Arial" panose="020B0604020202020204" pitchFamily="34" charset="0"/>
                <a:cs typeface="Arial" panose="020B0604020202020204" pitchFamily="34" charset="0"/>
              </a:defRPr>
            </a:lvl1pPr>
          </a:lstStyle>
          <a:p>
            <a:r>
              <a:rPr lang="en-US" dirty="0"/>
              <a:t>Name</a:t>
            </a:r>
          </a:p>
        </p:txBody>
      </p:sp>
      <p:sp>
        <p:nvSpPr>
          <p:cNvPr id="6" name="Picture Placeholder 4" descr="Image Placeholder">
            <a:extLst>
              <a:ext uri="{FF2B5EF4-FFF2-40B4-BE49-F238E27FC236}">
                <a16:creationId xmlns:a16="http://schemas.microsoft.com/office/drawing/2014/main" id="{AA37FA5F-1713-4BB8-83D5-AC3A58DAE819}"/>
              </a:ext>
            </a:extLst>
          </p:cNvPr>
          <p:cNvSpPr>
            <a:spLocks noGrp="1"/>
          </p:cNvSpPr>
          <p:nvPr>
            <p:ph type="pic" sz="quarter" idx="15"/>
          </p:nvPr>
        </p:nvSpPr>
        <p:spPr>
          <a:xfrm>
            <a:off x="3196870" y="2077076"/>
            <a:ext cx="2694113" cy="3080956"/>
          </a:xfrm>
          <a:prstGeom prst="rect">
            <a:avLst/>
          </a:prstGeom>
          <a:pattFill prst="pct80">
            <a:fgClr>
              <a:schemeClr val="accent5">
                <a:lumMod val="60000"/>
                <a:lumOff val="40000"/>
              </a:schemeClr>
            </a:fgClr>
            <a:bgClr>
              <a:schemeClr val="bg1"/>
            </a:bgClr>
          </a:pattFill>
        </p:spPr>
        <p:txBody>
          <a:bodyPr/>
          <a:lstStyle>
            <a:lvl1pPr marL="0" indent="0">
              <a:buNone/>
              <a:defRPr/>
            </a:lvl1pPr>
          </a:lstStyle>
          <a:p>
            <a:r>
              <a:rPr lang="en-US"/>
              <a:t>Click icon to add picture</a:t>
            </a:r>
            <a:endParaRPr lang="en-US" dirty="0"/>
          </a:p>
        </p:txBody>
      </p:sp>
      <p:sp>
        <p:nvSpPr>
          <p:cNvPr id="18" name="Text Placeholder 13">
            <a:extLst>
              <a:ext uri="{FF2B5EF4-FFF2-40B4-BE49-F238E27FC236}">
                <a16:creationId xmlns:a16="http://schemas.microsoft.com/office/drawing/2014/main" id="{8D3B9DFC-4257-459A-AC86-1B2B4FBE69CC}"/>
              </a:ext>
            </a:extLst>
          </p:cNvPr>
          <p:cNvSpPr>
            <a:spLocks noGrp="1"/>
          </p:cNvSpPr>
          <p:nvPr>
            <p:ph type="body" sz="quarter" idx="21" hasCustomPrompt="1"/>
          </p:nvPr>
        </p:nvSpPr>
        <p:spPr>
          <a:xfrm>
            <a:off x="258041" y="5579199"/>
            <a:ext cx="2695575" cy="380619"/>
          </a:xfrm>
          <a:prstGeom prst="rect">
            <a:avLst/>
          </a:prstGeom>
        </p:spPr>
        <p:txBody>
          <a:bodyPr lIns="0" rIns="0">
            <a:noAutofit/>
          </a:bodyPr>
          <a:lstStyle>
            <a:lvl1pPr marL="0" indent="0">
              <a:buNone/>
              <a:defRPr sz="1400">
                <a:solidFill>
                  <a:schemeClr val="bg1"/>
                </a:solidFill>
                <a:latin typeface="Arial" panose="020B0604020202020204" pitchFamily="34" charset="0"/>
                <a:cs typeface="Arial" panose="020B0604020202020204" pitchFamily="34" charset="0"/>
              </a:defRPr>
            </a:lvl1pPr>
          </a:lstStyle>
          <a:p>
            <a:r>
              <a:rPr lang="en-US" dirty="0"/>
              <a:t>Title</a:t>
            </a:r>
          </a:p>
        </p:txBody>
      </p:sp>
      <p:sp>
        <p:nvSpPr>
          <p:cNvPr id="17" name="Text Placeholder 13">
            <a:extLst>
              <a:ext uri="{FF2B5EF4-FFF2-40B4-BE49-F238E27FC236}">
                <a16:creationId xmlns:a16="http://schemas.microsoft.com/office/drawing/2014/main" id="{EE7C3020-B7FD-42E0-809B-47786FBDBA25}"/>
              </a:ext>
            </a:extLst>
          </p:cNvPr>
          <p:cNvSpPr>
            <a:spLocks noGrp="1"/>
          </p:cNvSpPr>
          <p:nvPr>
            <p:ph type="body" sz="quarter" idx="20" hasCustomPrompt="1"/>
          </p:nvPr>
        </p:nvSpPr>
        <p:spPr>
          <a:xfrm>
            <a:off x="258041" y="5181162"/>
            <a:ext cx="2695575" cy="380619"/>
          </a:xfrm>
          <a:prstGeom prst="rect">
            <a:avLst/>
          </a:prstGeom>
        </p:spPr>
        <p:txBody>
          <a:bodyPr lIns="0" rIns="0">
            <a:noAutofit/>
          </a:bodyPr>
          <a:lstStyle>
            <a:lvl1pPr marL="0" indent="0">
              <a:buNone/>
              <a:defRPr sz="1800" b="1">
                <a:solidFill>
                  <a:schemeClr val="bg1"/>
                </a:solidFill>
                <a:latin typeface="Arial" panose="020B0604020202020204" pitchFamily="34" charset="0"/>
                <a:cs typeface="Arial" panose="020B0604020202020204" pitchFamily="34" charset="0"/>
              </a:defRPr>
            </a:lvl1pPr>
          </a:lstStyle>
          <a:p>
            <a:r>
              <a:rPr lang="en-US" dirty="0"/>
              <a:t>Name</a:t>
            </a:r>
          </a:p>
        </p:txBody>
      </p:sp>
      <p:sp>
        <p:nvSpPr>
          <p:cNvPr id="9" name="Picture Placeholder 4" descr="Image Placeholder">
            <a:extLst>
              <a:ext uri="{FF2B5EF4-FFF2-40B4-BE49-F238E27FC236}">
                <a16:creationId xmlns:a16="http://schemas.microsoft.com/office/drawing/2014/main" id="{D8BEE98C-7BF2-4CAB-85D0-D8D9EAB08D29}"/>
              </a:ext>
            </a:extLst>
          </p:cNvPr>
          <p:cNvSpPr>
            <a:spLocks noGrp="1"/>
          </p:cNvSpPr>
          <p:nvPr>
            <p:ph type="pic" sz="quarter" idx="16"/>
          </p:nvPr>
        </p:nvSpPr>
        <p:spPr>
          <a:xfrm>
            <a:off x="259503" y="2077076"/>
            <a:ext cx="2694113" cy="3080956"/>
          </a:xfrm>
          <a:prstGeom prst="rect">
            <a:avLst/>
          </a:prstGeom>
          <a:pattFill prst="pct80">
            <a:fgClr>
              <a:schemeClr val="accent5">
                <a:lumMod val="60000"/>
                <a:lumOff val="40000"/>
              </a:schemeClr>
            </a:fgClr>
            <a:bgClr>
              <a:schemeClr val="bg1"/>
            </a:bgClr>
          </a:pattFill>
        </p:spPr>
        <p:txBody>
          <a:bodyPr/>
          <a:lstStyle>
            <a:lvl1pPr marL="0" indent="0">
              <a:buNone/>
              <a:defRPr/>
            </a:lvl1pPr>
          </a:lstStyle>
          <a:p>
            <a:r>
              <a:rPr lang="en-US" dirty="0"/>
              <a:t>Click icon to add picture</a:t>
            </a:r>
          </a:p>
        </p:txBody>
      </p:sp>
      <p:sp>
        <p:nvSpPr>
          <p:cNvPr id="11" name="Text Placeholder 3">
            <a:extLst>
              <a:ext uri="{FF2B5EF4-FFF2-40B4-BE49-F238E27FC236}">
                <a16:creationId xmlns:a16="http://schemas.microsoft.com/office/drawing/2014/main" id="{08FA1F7C-47B1-8F4A-A66E-FCA29CFDCA13}"/>
              </a:ext>
            </a:extLst>
          </p:cNvPr>
          <p:cNvSpPr>
            <a:spLocks noGrp="1"/>
          </p:cNvSpPr>
          <p:nvPr>
            <p:ph type="body" sz="quarter" idx="17" hasCustomPrompt="1"/>
          </p:nvPr>
        </p:nvSpPr>
        <p:spPr>
          <a:xfrm>
            <a:off x="1818" y="1513770"/>
            <a:ext cx="6075596" cy="518119"/>
          </a:xfrm>
          <a:prstGeom prst="rect">
            <a:avLst/>
          </a:prstGeom>
        </p:spPr>
        <p:txBody>
          <a:bodyPr lIns="228600" tIns="91440" rIns="228600" bIns="91440">
            <a:noAutofit/>
          </a:bodyPr>
          <a:lstStyle>
            <a:lvl1pPr marL="0" indent="0">
              <a:buNone/>
              <a:defRPr sz="2400" b="1">
                <a:solidFill>
                  <a:schemeClr val="accent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Heading</a:t>
            </a:r>
          </a:p>
        </p:txBody>
      </p:sp>
      <p:sp>
        <p:nvSpPr>
          <p:cNvPr id="10" name="Text Placeholder 11">
            <a:extLst>
              <a:ext uri="{FF2B5EF4-FFF2-40B4-BE49-F238E27FC236}">
                <a16:creationId xmlns:a16="http://schemas.microsoft.com/office/drawing/2014/main" id="{FC65F721-1F04-024B-996E-6E4733B60F26}"/>
              </a:ext>
            </a:extLst>
          </p:cNvPr>
          <p:cNvSpPr>
            <a:spLocks noGrp="1"/>
          </p:cNvSpPr>
          <p:nvPr>
            <p:ph type="body" sz="quarter" idx="13" hasCustomPrompt="1"/>
          </p:nvPr>
        </p:nvSpPr>
        <p:spPr>
          <a:xfrm>
            <a:off x="-19664" y="553507"/>
            <a:ext cx="6097078" cy="960263"/>
          </a:xfrm>
          <a:prstGeom prst="rect">
            <a:avLst/>
          </a:prstGeom>
          <a:noFill/>
        </p:spPr>
        <p:txBody>
          <a:bodyPr wrap="square" lIns="228600" tIns="228600" rIns="228600" bIns="228600">
            <a:spAutoFit/>
          </a:bodyPr>
          <a:lstStyle>
            <a:lvl1pPr marL="0" indent="0">
              <a:buNone/>
              <a:defRPr sz="3600">
                <a:solidFill>
                  <a:schemeClr val="bg1"/>
                </a:solidFill>
                <a:latin typeface="Arial" panose="020B0604020202020204" pitchFamily="34" charset="0"/>
                <a:cs typeface="Arial" panose="020B0604020202020204" pitchFamily="34" charset="0"/>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Title</a:t>
            </a:r>
          </a:p>
        </p:txBody>
      </p:sp>
    </p:spTree>
    <p:extLst>
      <p:ext uri="{BB962C8B-B14F-4D97-AF65-F5344CB8AC3E}">
        <p14:creationId xmlns:p14="http://schemas.microsoft.com/office/powerpoint/2010/main" val="616580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een Bar - 3 Column">
    <p:spTree>
      <p:nvGrpSpPr>
        <p:cNvPr id="1" name=""/>
        <p:cNvGrpSpPr/>
        <p:nvPr/>
      </p:nvGrpSpPr>
      <p:grpSpPr>
        <a:xfrm>
          <a:off x="0" y="0"/>
          <a:ext cx="0" cy="0"/>
          <a:chOff x="0" y="0"/>
          <a:chExt cx="0" cy="0"/>
        </a:xfrm>
      </p:grpSpPr>
      <p:sp>
        <p:nvSpPr>
          <p:cNvPr id="13" name="Content Placeholder 2"/>
          <p:cNvSpPr>
            <a:spLocks noGrp="1"/>
          </p:cNvSpPr>
          <p:nvPr>
            <p:ph sz="quarter" idx="15"/>
          </p:nvPr>
        </p:nvSpPr>
        <p:spPr>
          <a:xfrm>
            <a:off x="8141106" y="1179596"/>
            <a:ext cx="4041060" cy="4853455"/>
          </a:xfrm>
          <a:prstGeom prst="rect">
            <a:avLst/>
          </a:prstGeom>
        </p:spPr>
        <p:txBody>
          <a:bodyPr lIns="228600" tIns="228600" rIns="228600" bIns="228600" numCol="1" spcCol="0">
            <a:normAutofit/>
          </a:bodyPr>
          <a:lstStyle>
            <a:lvl1pPr marL="342900" indent="-342900">
              <a:buFont typeface="Arial" panose="020B0604020202020204" pitchFamily="34" charset="0"/>
              <a:buChar char="•"/>
              <a:defRPr sz="2400">
                <a:solidFill>
                  <a:schemeClr val="tx1"/>
                </a:solidFill>
                <a:latin typeface="+mj-lt"/>
              </a:defRPr>
            </a:lvl1pPr>
            <a:lvl2pPr marL="742950" indent="-285750">
              <a:buFont typeface="Arial" panose="020B0604020202020204" pitchFamily="34" charset="0"/>
              <a:buChar char="•"/>
              <a:defRPr sz="2000">
                <a:solidFill>
                  <a:schemeClr val="tx1"/>
                </a:solidFill>
                <a:latin typeface="+mj-lt"/>
              </a:defRPr>
            </a:lvl2pPr>
            <a:lvl3pPr marL="1200150" indent="-285750">
              <a:buFont typeface="Arial" panose="020B0604020202020204" pitchFamily="34" charset="0"/>
              <a:buChar char="•"/>
              <a:defRPr sz="1800">
                <a:solidFill>
                  <a:schemeClr val="tx1"/>
                </a:solidFill>
                <a:latin typeface="+mj-lt"/>
              </a:defRPr>
            </a:lvl3pPr>
            <a:lvl4pPr marL="1657350" indent="-285750">
              <a:buFont typeface="Arial" panose="020B0604020202020204" pitchFamily="34" charset="0"/>
              <a:buChar char="•"/>
              <a:defRPr sz="1600">
                <a:solidFill>
                  <a:schemeClr val="tx1"/>
                </a:solidFill>
                <a:latin typeface="+mj-lt"/>
              </a:defRPr>
            </a:lvl4pPr>
            <a:lvl5pPr marL="1828800" indent="0">
              <a:buNone/>
              <a:defRPr>
                <a:solidFill>
                  <a:schemeClr val="tx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2"/>
          <p:cNvSpPr>
            <a:spLocks noGrp="1"/>
          </p:cNvSpPr>
          <p:nvPr>
            <p:ph sz="quarter" idx="14"/>
          </p:nvPr>
        </p:nvSpPr>
        <p:spPr>
          <a:xfrm>
            <a:off x="4063363" y="1179596"/>
            <a:ext cx="4077744" cy="4853455"/>
          </a:xfrm>
          <a:prstGeom prst="rect">
            <a:avLst/>
          </a:prstGeom>
        </p:spPr>
        <p:txBody>
          <a:bodyPr lIns="228600" tIns="228600" rIns="228600" bIns="228600" numCol="1" spcCol="0">
            <a:normAutofit/>
          </a:bodyPr>
          <a:lstStyle>
            <a:lvl1pPr marL="342900" indent="-342900">
              <a:buFont typeface="Arial" panose="020B0604020202020204" pitchFamily="34" charset="0"/>
              <a:buChar char="•"/>
              <a:defRPr sz="2400">
                <a:solidFill>
                  <a:schemeClr val="tx1"/>
                </a:solidFill>
                <a:latin typeface="+mj-lt"/>
              </a:defRPr>
            </a:lvl1pPr>
            <a:lvl2pPr marL="742950" indent="-285750">
              <a:buFont typeface="Arial" panose="020B0604020202020204" pitchFamily="34" charset="0"/>
              <a:buChar char="•"/>
              <a:defRPr sz="2000">
                <a:solidFill>
                  <a:schemeClr val="tx1"/>
                </a:solidFill>
                <a:latin typeface="+mj-lt"/>
              </a:defRPr>
            </a:lvl2pPr>
            <a:lvl3pPr marL="1200150" indent="-285750">
              <a:buFont typeface="Arial" panose="020B0604020202020204" pitchFamily="34" charset="0"/>
              <a:buChar char="•"/>
              <a:defRPr sz="1800">
                <a:solidFill>
                  <a:schemeClr val="tx1"/>
                </a:solidFill>
                <a:latin typeface="+mj-lt"/>
              </a:defRPr>
            </a:lvl3pPr>
            <a:lvl4pPr marL="1657350" indent="-285750">
              <a:buFont typeface="Arial" panose="020B0604020202020204" pitchFamily="34" charset="0"/>
              <a:buChar char="•"/>
              <a:defRPr sz="1600">
                <a:solidFill>
                  <a:schemeClr val="tx1"/>
                </a:solidFill>
                <a:latin typeface="+mj-lt"/>
              </a:defRPr>
            </a:lvl4pPr>
            <a:lvl5pPr marL="1828800" indent="0">
              <a:buNone/>
              <a:defRPr>
                <a:solidFill>
                  <a:schemeClr val="tx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2"/>
          <p:cNvSpPr>
            <a:spLocks noGrp="1"/>
          </p:cNvSpPr>
          <p:nvPr>
            <p:ph sz="quarter" idx="12"/>
          </p:nvPr>
        </p:nvSpPr>
        <p:spPr>
          <a:xfrm>
            <a:off x="0" y="1179596"/>
            <a:ext cx="4041060" cy="4853455"/>
          </a:xfrm>
          <a:prstGeom prst="rect">
            <a:avLst/>
          </a:prstGeom>
        </p:spPr>
        <p:txBody>
          <a:bodyPr lIns="228600" tIns="228600" rIns="228600" bIns="228600" numCol="1" spcCol="0">
            <a:normAutofit/>
          </a:bodyPr>
          <a:lstStyle>
            <a:lvl1pPr marL="342900" indent="-342900">
              <a:buFont typeface="Arial" panose="020B0604020202020204" pitchFamily="34" charset="0"/>
              <a:buChar char="•"/>
              <a:defRPr sz="2400">
                <a:solidFill>
                  <a:schemeClr val="tx1"/>
                </a:solidFill>
                <a:latin typeface="+mj-lt"/>
              </a:defRPr>
            </a:lvl1pPr>
            <a:lvl2pPr marL="742950" indent="-285750">
              <a:buFont typeface="Arial" panose="020B0604020202020204" pitchFamily="34" charset="0"/>
              <a:buChar char="•"/>
              <a:defRPr sz="2000">
                <a:solidFill>
                  <a:schemeClr val="tx1"/>
                </a:solidFill>
                <a:latin typeface="+mj-lt"/>
              </a:defRPr>
            </a:lvl2pPr>
            <a:lvl3pPr marL="1200150" indent="-285750">
              <a:buFont typeface="Arial" panose="020B0604020202020204" pitchFamily="34" charset="0"/>
              <a:buChar char="•"/>
              <a:defRPr sz="1800">
                <a:solidFill>
                  <a:schemeClr val="tx1"/>
                </a:solidFill>
                <a:latin typeface="+mj-lt"/>
              </a:defRPr>
            </a:lvl3pPr>
            <a:lvl4pPr marL="1657350" indent="-285750">
              <a:buFont typeface="Arial" panose="020B0604020202020204" pitchFamily="34" charset="0"/>
              <a:buChar char="•"/>
              <a:defRPr sz="1600">
                <a:solidFill>
                  <a:schemeClr val="tx1"/>
                </a:solidFill>
                <a:latin typeface="+mj-lt"/>
              </a:defRPr>
            </a:lvl4pPr>
            <a:lvl5pPr marL="1828800" indent="0">
              <a:buNone/>
              <a:defRPr>
                <a:solidFill>
                  <a:schemeClr val="tx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11">
            <a:extLst>
              <a:ext uri="{FF2B5EF4-FFF2-40B4-BE49-F238E27FC236}">
                <a16:creationId xmlns:a16="http://schemas.microsoft.com/office/drawing/2014/main" id="{D446CC4E-C22C-FA48-971D-A90C2144AEA0}"/>
              </a:ext>
            </a:extLst>
          </p:cNvPr>
          <p:cNvSpPr>
            <a:spLocks noGrp="1"/>
          </p:cNvSpPr>
          <p:nvPr>
            <p:ph type="body" sz="quarter" idx="13" hasCustomPrompt="1"/>
          </p:nvPr>
        </p:nvSpPr>
        <p:spPr>
          <a:xfrm>
            <a:off x="-19664" y="-19664"/>
            <a:ext cx="12221496" cy="849463"/>
          </a:xfrm>
          <a:prstGeom prst="rect">
            <a:avLst/>
          </a:prstGeom>
          <a:solidFill>
            <a:schemeClr val="tx2"/>
          </a:solidFill>
        </p:spPr>
        <p:txBody>
          <a:bodyPr wrap="square" lIns="228600" tIns="228600" rIns="228600" bIns="228600">
            <a:spAutoFit/>
          </a:bodyPr>
          <a:lstStyle>
            <a:lvl1pPr marL="0" indent="0">
              <a:buNone/>
              <a:defRPr sz="2800">
                <a:solidFill>
                  <a:schemeClr val="bg1"/>
                </a:solidFill>
                <a:latin typeface="+mj-lt"/>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Title</a:t>
            </a:r>
          </a:p>
        </p:txBody>
      </p:sp>
    </p:spTree>
    <p:extLst>
      <p:ext uri="{BB962C8B-B14F-4D97-AF65-F5344CB8AC3E}">
        <p14:creationId xmlns:p14="http://schemas.microsoft.com/office/powerpoint/2010/main" val="13032672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reen - 3 Image">
    <p:spTree>
      <p:nvGrpSpPr>
        <p:cNvPr id="1" name=""/>
        <p:cNvGrpSpPr/>
        <p:nvPr/>
      </p:nvGrpSpPr>
      <p:grpSpPr>
        <a:xfrm>
          <a:off x="0" y="0"/>
          <a:ext cx="0" cy="0"/>
          <a:chOff x="0" y="0"/>
          <a:chExt cx="0" cy="0"/>
        </a:xfrm>
      </p:grpSpPr>
      <p:sp>
        <p:nvSpPr>
          <p:cNvPr id="37" name="Text Placeholder 13">
            <a:extLst>
              <a:ext uri="{FF2B5EF4-FFF2-40B4-BE49-F238E27FC236}">
                <a16:creationId xmlns:a16="http://schemas.microsoft.com/office/drawing/2014/main" id="{00C3D18F-4D53-4302-89D7-A0C1E77840FA}"/>
              </a:ext>
            </a:extLst>
          </p:cNvPr>
          <p:cNvSpPr>
            <a:spLocks noGrp="1"/>
          </p:cNvSpPr>
          <p:nvPr>
            <p:ph type="body" sz="quarter" idx="36" hasCustomPrompt="1"/>
          </p:nvPr>
        </p:nvSpPr>
        <p:spPr>
          <a:xfrm>
            <a:off x="4378847" y="4891551"/>
            <a:ext cx="1848884" cy="380619"/>
          </a:xfrm>
          <a:prstGeom prst="rect">
            <a:avLst/>
          </a:prstGeom>
        </p:spPr>
        <p:txBody>
          <a:bodyPr lIns="0" rIns="0">
            <a:noAutofit/>
          </a:bodyPr>
          <a:lstStyle>
            <a:lvl1pPr marL="0" indent="0">
              <a:buNone/>
              <a:defRPr sz="1000">
                <a:solidFill>
                  <a:schemeClr val="bg1"/>
                </a:solidFill>
                <a:latin typeface="Arial" panose="020B0604020202020204" pitchFamily="34" charset="0"/>
                <a:cs typeface="Arial" panose="020B0604020202020204" pitchFamily="34" charset="0"/>
              </a:defRPr>
            </a:lvl1pPr>
          </a:lstStyle>
          <a:p>
            <a:r>
              <a:rPr lang="en-US" dirty="0"/>
              <a:t>Title</a:t>
            </a:r>
          </a:p>
        </p:txBody>
      </p:sp>
      <p:sp>
        <p:nvSpPr>
          <p:cNvPr id="36" name="Text Placeholder 13">
            <a:extLst>
              <a:ext uri="{FF2B5EF4-FFF2-40B4-BE49-F238E27FC236}">
                <a16:creationId xmlns:a16="http://schemas.microsoft.com/office/drawing/2014/main" id="{D82E48BB-1A0A-48BC-973F-BCA415443231}"/>
              </a:ext>
            </a:extLst>
          </p:cNvPr>
          <p:cNvSpPr>
            <a:spLocks noGrp="1"/>
          </p:cNvSpPr>
          <p:nvPr>
            <p:ph type="body" sz="quarter" idx="35" hasCustomPrompt="1"/>
          </p:nvPr>
        </p:nvSpPr>
        <p:spPr>
          <a:xfrm>
            <a:off x="4378847" y="4575908"/>
            <a:ext cx="1848884" cy="296403"/>
          </a:xfrm>
          <a:prstGeom prst="rect">
            <a:avLst/>
          </a:prstGeom>
        </p:spPr>
        <p:txBody>
          <a:bodyPr lIns="0" rIns="0">
            <a:noAutofit/>
          </a:bodyPr>
          <a:lstStyle>
            <a:lvl1pPr marL="0" indent="0">
              <a:buNone/>
              <a:defRPr sz="1200" b="1">
                <a:solidFill>
                  <a:schemeClr val="bg1"/>
                </a:solidFill>
                <a:latin typeface="Arial" panose="020B0604020202020204" pitchFamily="34" charset="0"/>
                <a:cs typeface="Arial" panose="020B0604020202020204" pitchFamily="34" charset="0"/>
              </a:defRPr>
            </a:lvl1pPr>
          </a:lstStyle>
          <a:p>
            <a:r>
              <a:rPr lang="en-US" dirty="0"/>
              <a:t>Name</a:t>
            </a:r>
          </a:p>
        </p:txBody>
      </p:sp>
      <p:sp>
        <p:nvSpPr>
          <p:cNvPr id="10" name="Picture Placeholder 4" descr="Image Placeholder">
            <a:extLst>
              <a:ext uri="{FF2B5EF4-FFF2-40B4-BE49-F238E27FC236}">
                <a16:creationId xmlns:a16="http://schemas.microsoft.com/office/drawing/2014/main" id="{71E8EA88-DE99-4D40-ACE3-BE63F6669B73}"/>
              </a:ext>
            </a:extLst>
          </p:cNvPr>
          <p:cNvSpPr>
            <a:spLocks noGrp="1"/>
          </p:cNvSpPr>
          <p:nvPr>
            <p:ph type="pic" sz="quarter" idx="23"/>
          </p:nvPr>
        </p:nvSpPr>
        <p:spPr>
          <a:xfrm>
            <a:off x="4378899" y="2360023"/>
            <a:ext cx="1848884" cy="2218944"/>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35" name="Text Placeholder 13">
            <a:extLst>
              <a:ext uri="{FF2B5EF4-FFF2-40B4-BE49-F238E27FC236}">
                <a16:creationId xmlns:a16="http://schemas.microsoft.com/office/drawing/2014/main" id="{00118BE4-FF4D-4EB4-92AE-D06026B5E015}"/>
              </a:ext>
            </a:extLst>
          </p:cNvPr>
          <p:cNvSpPr>
            <a:spLocks noGrp="1"/>
          </p:cNvSpPr>
          <p:nvPr>
            <p:ph type="body" sz="quarter" idx="34" hasCustomPrompt="1"/>
          </p:nvPr>
        </p:nvSpPr>
        <p:spPr>
          <a:xfrm>
            <a:off x="2322832" y="4891551"/>
            <a:ext cx="1848884" cy="380619"/>
          </a:xfrm>
          <a:prstGeom prst="rect">
            <a:avLst/>
          </a:prstGeom>
        </p:spPr>
        <p:txBody>
          <a:bodyPr lIns="0" rIns="0">
            <a:noAutofit/>
          </a:bodyPr>
          <a:lstStyle>
            <a:lvl1pPr marL="0" indent="0">
              <a:buNone/>
              <a:defRPr sz="1000">
                <a:solidFill>
                  <a:schemeClr val="bg1"/>
                </a:solidFill>
                <a:latin typeface="Arial" panose="020B0604020202020204" pitchFamily="34" charset="0"/>
                <a:cs typeface="Arial" panose="020B0604020202020204" pitchFamily="34" charset="0"/>
              </a:defRPr>
            </a:lvl1pPr>
          </a:lstStyle>
          <a:p>
            <a:r>
              <a:rPr lang="en-US" dirty="0"/>
              <a:t>Title</a:t>
            </a:r>
          </a:p>
        </p:txBody>
      </p:sp>
      <p:sp>
        <p:nvSpPr>
          <p:cNvPr id="34" name="Text Placeholder 13">
            <a:extLst>
              <a:ext uri="{FF2B5EF4-FFF2-40B4-BE49-F238E27FC236}">
                <a16:creationId xmlns:a16="http://schemas.microsoft.com/office/drawing/2014/main" id="{96DC5F2A-9838-48A3-8385-E4C1F4FEFC73}"/>
              </a:ext>
            </a:extLst>
          </p:cNvPr>
          <p:cNvSpPr>
            <a:spLocks noGrp="1"/>
          </p:cNvSpPr>
          <p:nvPr>
            <p:ph type="body" sz="quarter" idx="33" hasCustomPrompt="1"/>
          </p:nvPr>
        </p:nvSpPr>
        <p:spPr>
          <a:xfrm>
            <a:off x="2322832" y="4575908"/>
            <a:ext cx="1848884" cy="296403"/>
          </a:xfrm>
          <a:prstGeom prst="rect">
            <a:avLst/>
          </a:prstGeom>
        </p:spPr>
        <p:txBody>
          <a:bodyPr lIns="0" rIns="0">
            <a:noAutofit/>
          </a:bodyPr>
          <a:lstStyle>
            <a:lvl1pPr marL="0" indent="0">
              <a:buNone/>
              <a:defRPr sz="1200" b="1">
                <a:solidFill>
                  <a:schemeClr val="bg1"/>
                </a:solidFill>
                <a:latin typeface="Arial" panose="020B0604020202020204" pitchFamily="34" charset="0"/>
                <a:cs typeface="Arial" panose="020B0604020202020204" pitchFamily="34" charset="0"/>
              </a:defRPr>
            </a:lvl1pPr>
          </a:lstStyle>
          <a:p>
            <a:r>
              <a:rPr lang="en-US" dirty="0"/>
              <a:t>Name</a:t>
            </a:r>
          </a:p>
        </p:txBody>
      </p:sp>
      <p:sp>
        <p:nvSpPr>
          <p:cNvPr id="9" name="Picture Placeholder 4" descr="Image Placeholder">
            <a:extLst>
              <a:ext uri="{FF2B5EF4-FFF2-40B4-BE49-F238E27FC236}">
                <a16:creationId xmlns:a16="http://schemas.microsoft.com/office/drawing/2014/main" id="{2E295B45-E5BE-411A-9B84-E691974734A2}"/>
              </a:ext>
            </a:extLst>
          </p:cNvPr>
          <p:cNvSpPr>
            <a:spLocks noGrp="1"/>
          </p:cNvSpPr>
          <p:nvPr>
            <p:ph type="pic" sz="quarter" idx="22"/>
          </p:nvPr>
        </p:nvSpPr>
        <p:spPr>
          <a:xfrm>
            <a:off x="2322858" y="2360023"/>
            <a:ext cx="1848884" cy="2218944"/>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33" name="Text Placeholder 13">
            <a:extLst>
              <a:ext uri="{FF2B5EF4-FFF2-40B4-BE49-F238E27FC236}">
                <a16:creationId xmlns:a16="http://schemas.microsoft.com/office/drawing/2014/main" id="{B75FEA02-B639-473F-BA2F-7514DA646353}"/>
              </a:ext>
            </a:extLst>
          </p:cNvPr>
          <p:cNvSpPr>
            <a:spLocks noGrp="1"/>
          </p:cNvSpPr>
          <p:nvPr>
            <p:ph type="body" sz="quarter" idx="32" hasCustomPrompt="1"/>
          </p:nvPr>
        </p:nvSpPr>
        <p:spPr>
          <a:xfrm>
            <a:off x="266741" y="4891551"/>
            <a:ext cx="1848884" cy="380619"/>
          </a:xfrm>
          <a:prstGeom prst="rect">
            <a:avLst/>
          </a:prstGeom>
        </p:spPr>
        <p:txBody>
          <a:bodyPr lIns="0" rIns="0">
            <a:noAutofit/>
          </a:bodyPr>
          <a:lstStyle>
            <a:lvl1pPr marL="0" indent="0">
              <a:buNone/>
              <a:defRPr sz="1000">
                <a:solidFill>
                  <a:schemeClr val="bg1"/>
                </a:solidFill>
                <a:latin typeface="Arial" panose="020B0604020202020204" pitchFamily="34" charset="0"/>
                <a:cs typeface="Arial" panose="020B0604020202020204" pitchFamily="34" charset="0"/>
              </a:defRPr>
            </a:lvl1pPr>
          </a:lstStyle>
          <a:p>
            <a:r>
              <a:rPr lang="en-US" dirty="0"/>
              <a:t>Title</a:t>
            </a:r>
          </a:p>
        </p:txBody>
      </p:sp>
      <p:sp>
        <p:nvSpPr>
          <p:cNvPr id="32" name="Text Placeholder 13">
            <a:extLst>
              <a:ext uri="{FF2B5EF4-FFF2-40B4-BE49-F238E27FC236}">
                <a16:creationId xmlns:a16="http://schemas.microsoft.com/office/drawing/2014/main" id="{D5D4C1C4-00C7-4B8F-8C10-17BD76FE01E0}"/>
              </a:ext>
            </a:extLst>
          </p:cNvPr>
          <p:cNvSpPr>
            <a:spLocks noGrp="1"/>
          </p:cNvSpPr>
          <p:nvPr>
            <p:ph type="body" sz="quarter" idx="31" hasCustomPrompt="1"/>
          </p:nvPr>
        </p:nvSpPr>
        <p:spPr>
          <a:xfrm>
            <a:off x="266741" y="4575908"/>
            <a:ext cx="1848884" cy="296403"/>
          </a:xfrm>
          <a:prstGeom prst="rect">
            <a:avLst/>
          </a:prstGeom>
        </p:spPr>
        <p:txBody>
          <a:bodyPr lIns="0" rIns="0">
            <a:noAutofit/>
          </a:bodyPr>
          <a:lstStyle>
            <a:lvl1pPr marL="0" indent="0">
              <a:buNone/>
              <a:defRPr sz="1200" b="1">
                <a:solidFill>
                  <a:schemeClr val="bg1"/>
                </a:solidFill>
                <a:latin typeface="Arial" panose="020B0604020202020204" pitchFamily="34" charset="0"/>
                <a:cs typeface="Arial" panose="020B0604020202020204" pitchFamily="34" charset="0"/>
              </a:defRPr>
            </a:lvl1pPr>
          </a:lstStyle>
          <a:p>
            <a:r>
              <a:rPr lang="en-US" dirty="0"/>
              <a:t>Name</a:t>
            </a:r>
          </a:p>
        </p:txBody>
      </p:sp>
      <p:sp>
        <p:nvSpPr>
          <p:cNvPr id="8" name="Picture Placeholder 4" descr="Image Placeholder">
            <a:extLst>
              <a:ext uri="{FF2B5EF4-FFF2-40B4-BE49-F238E27FC236}">
                <a16:creationId xmlns:a16="http://schemas.microsoft.com/office/drawing/2014/main" id="{17F4CF7D-22A8-4478-8567-D5195D1550D9}"/>
              </a:ext>
            </a:extLst>
          </p:cNvPr>
          <p:cNvSpPr>
            <a:spLocks noGrp="1"/>
          </p:cNvSpPr>
          <p:nvPr>
            <p:ph type="pic" sz="quarter" idx="21"/>
          </p:nvPr>
        </p:nvSpPr>
        <p:spPr>
          <a:xfrm>
            <a:off x="266765" y="2360023"/>
            <a:ext cx="1848884" cy="2218944"/>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dirty="0"/>
              <a:t>Click icon to add picture</a:t>
            </a:r>
          </a:p>
        </p:txBody>
      </p:sp>
      <p:sp>
        <p:nvSpPr>
          <p:cNvPr id="14" name="Text Placeholder 3">
            <a:extLst>
              <a:ext uri="{FF2B5EF4-FFF2-40B4-BE49-F238E27FC236}">
                <a16:creationId xmlns:a16="http://schemas.microsoft.com/office/drawing/2014/main" id="{E92CB87A-5675-3043-A980-E5B02692FB41}"/>
              </a:ext>
            </a:extLst>
          </p:cNvPr>
          <p:cNvSpPr>
            <a:spLocks noGrp="1"/>
          </p:cNvSpPr>
          <p:nvPr>
            <p:ph type="body" sz="quarter" idx="17" hasCustomPrompt="1"/>
          </p:nvPr>
        </p:nvSpPr>
        <p:spPr>
          <a:xfrm>
            <a:off x="1818" y="1513770"/>
            <a:ext cx="6075596" cy="518119"/>
          </a:xfrm>
          <a:prstGeom prst="rect">
            <a:avLst/>
          </a:prstGeom>
        </p:spPr>
        <p:txBody>
          <a:bodyPr lIns="228600" tIns="91440" rIns="228600" bIns="91440">
            <a:noAutofit/>
          </a:bodyPr>
          <a:lstStyle>
            <a:lvl1pPr marL="0" indent="0">
              <a:buNone/>
              <a:defRPr sz="2400" b="1">
                <a:solidFill>
                  <a:schemeClr val="accent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Heading</a:t>
            </a:r>
          </a:p>
        </p:txBody>
      </p:sp>
      <p:sp>
        <p:nvSpPr>
          <p:cNvPr id="13" name="Text Placeholder 11">
            <a:extLst>
              <a:ext uri="{FF2B5EF4-FFF2-40B4-BE49-F238E27FC236}">
                <a16:creationId xmlns:a16="http://schemas.microsoft.com/office/drawing/2014/main" id="{D6D73538-114D-A946-B111-CF0DC4F165B9}"/>
              </a:ext>
            </a:extLst>
          </p:cNvPr>
          <p:cNvSpPr>
            <a:spLocks noGrp="1"/>
          </p:cNvSpPr>
          <p:nvPr>
            <p:ph type="body" sz="quarter" idx="13" hasCustomPrompt="1"/>
          </p:nvPr>
        </p:nvSpPr>
        <p:spPr>
          <a:xfrm>
            <a:off x="-19664" y="553507"/>
            <a:ext cx="6097078" cy="960263"/>
          </a:xfrm>
          <a:prstGeom prst="rect">
            <a:avLst/>
          </a:prstGeom>
          <a:noFill/>
        </p:spPr>
        <p:txBody>
          <a:bodyPr wrap="square" lIns="228600" tIns="228600" rIns="228600" bIns="228600">
            <a:spAutoFit/>
          </a:bodyPr>
          <a:lstStyle>
            <a:lvl1pPr marL="0" indent="0">
              <a:buNone/>
              <a:defRPr sz="3600">
                <a:solidFill>
                  <a:schemeClr val="bg1"/>
                </a:solidFill>
                <a:latin typeface="Arial" panose="020B0604020202020204" pitchFamily="34" charset="0"/>
                <a:cs typeface="Arial" panose="020B0604020202020204" pitchFamily="34" charset="0"/>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Title</a:t>
            </a:r>
          </a:p>
        </p:txBody>
      </p:sp>
    </p:spTree>
    <p:extLst>
      <p:ext uri="{BB962C8B-B14F-4D97-AF65-F5344CB8AC3E}">
        <p14:creationId xmlns:p14="http://schemas.microsoft.com/office/powerpoint/2010/main" val="9993454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reen - 6 Image">
    <p:spTree>
      <p:nvGrpSpPr>
        <p:cNvPr id="1" name=""/>
        <p:cNvGrpSpPr/>
        <p:nvPr/>
      </p:nvGrpSpPr>
      <p:grpSpPr>
        <a:xfrm>
          <a:off x="0" y="0"/>
          <a:ext cx="0" cy="0"/>
          <a:chOff x="0" y="0"/>
          <a:chExt cx="0" cy="0"/>
        </a:xfrm>
      </p:grpSpPr>
      <p:sp>
        <p:nvSpPr>
          <p:cNvPr id="51" name="Text Placeholder 13">
            <a:extLst>
              <a:ext uri="{FF2B5EF4-FFF2-40B4-BE49-F238E27FC236}">
                <a16:creationId xmlns:a16="http://schemas.microsoft.com/office/drawing/2014/main" id="{DF37E9EC-5C48-4085-ACDB-6A2C048FD159}"/>
              </a:ext>
            </a:extLst>
          </p:cNvPr>
          <p:cNvSpPr>
            <a:spLocks noGrp="1"/>
          </p:cNvSpPr>
          <p:nvPr>
            <p:ph type="body" sz="quarter" idx="50" hasCustomPrompt="1"/>
          </p:nvPr>
        </p:nvSpPr>
        <p:spPr>
          <a:xfrm>
            <a:off x="4316703" y="6234033"/>
            <a:ext cx="1848884" cy="380619"/>
          </a:xfrm>
          <a:prstGeom prst="rect">
            <a:avLst/>
          </a:prstGeom>
        </p:spPr>
        <p:txBody>
          <a:bodyPr lIns="0" rIns="0">
            <a:noAutofit/>
          </a:bodyPr>
          <a:lstStyle>
            <a:lvl1pPr marL="0" indent="0">
              <a:buNone/>
              <a:defRPr sz="1000">
                <a:solidFill>
                  <a:schemeClr val="bg1"/>
                </a:solidFill>
                <a:latin typeface="Arial" panose="020B0604020202020204" pitchFamily="34" charset="0"/>
                <a:cs typeface="Arial" panose="020B0604020202020204" pitchFamily="34" charset="0"/>
              </a:defRPr>
            </a:lvl1pPr>
          </a:lstStyle>
          <a:p>
            <a:r>
              <a:rPr lang="en-US" dirty="0"/>
              <a:t>Title</a:t>
            </a:r>
          </a:p>
        </p:txBody>
      </p:sp>
      <p:sp>
        <p:nvSpPr>
          <p:cNvPr id="50" name="Text Placeholder 13">
            <a:extLst>
              <a:ext uri="{FF2B5EF4-FFF2-40B4-BE49-F238E27FC236}">
                <a16:creationId xmlns:a16="http://schemas.microsoft.com/office/drawing/2014/main" id="{39332911-A0EE-4C81-B5D0-D60510F049F8}"/>
              </a:ext>
            </a:extLst>
          </p:cNvPr>
          <p:cNvSpPr>
            <a:spLocks noGrp="1"/>
          </p:cNvSpPr>
          <p:nvPr>
            <p:ph type="body" sz="quarter" idx="49" hasCustomPrompt="1"/>
          </p:nvPr>
        </p:nvSpPr>
        <p:spPr>
          <a:xfrm>
            <a:off x="4316703" y="5918390"/>
            <a:ext cx="1848884" cy="296403"/>
          </a:xfrm>
          <a:prstGeom prst="rect">
            <a:avLst/>
          </a:prstGeom>
        </p:spPr>
        <p:txBody>
          <a:bodyPr lIns="0" rIns="0">
            <a:noAutofit/>
          </a:bodyPr>
          <a:lstStyle>
            <a:lvl1pPr marL="0" indent="0">
              <a:buNone/>
              <a:defRPr sz="1200" b="1">
                <a:solidFill>
                  <a:schemeClr val="bg1"/>
                </a:solidFill>
                <a:latin typeface="Arial" panose="020B0604020202020204" pitchFamily="34" charset="0"/>
                <a:cs typeface="Arial" panose="020B0604020202020204" pitchFamily="34" charset="0"/>
              </a:defRPr>
            </a:lvl1pPr>
          </a:lstStyle>
          <a:p>
            <a:r>
              <a:rPr lang="en-US" dirty="0"/>
              <a:t>Name</a:t>
            </a:r>
          </a:p>
        </p:txBody>
      </p:sp>
      <p:sp>
        <p:nvSpPr>
          <p:cNvPr id="24" name="Picture Placeholder 4" descr="Image Placeholder">
            <a:extLst>
              <a:ext uri="{FF2B5EF4-FFF2-40B4-BE49-F238E27FC236}">
                <a16:creationId xmlns:a16="http://schemas.microsoft.com/office/drawing/2014/main" id="{D477DC54-7D61-4EA0-B331-BDD03453D4B6}"/>
              </a:ext>
            </a:extLst>
          </p:cNvPr>
          <p:cNvSpPr>
            <a:spLocks noGrp="1"/>
          </p:cNvSpPr>
          <p:nvPr>
            <p:ph type="pic" sz="quarter" idx="30"/>
          </p:nvPr>
        </p:nvSpPr>
        <p:spPr>
          <a:xfrm>
            <a:off x="4316731" y="4217898"/>
            <a:ext cx="1848884"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dirty="0"/>
              <a:t>Click icon to add picture</a:t>
            </a:r>
          </a:p>
        </p:txBody>
      </p:sp>
      <p:sp>
        <p:nvSpPr>
          <p:cNvPr id="49" name="Text Placeholder 13">
            <a:extLst>
              <a:ext uri="{FF2B5EF4-FFF2-40B4-BE49-F238E27FC236}">
                <a16:creationId xmlns:a16="http://schemas.microsoft.com/office/drawing/2014/main" id="{AA947F86-F37A-4EA5-A23C-9F2192BBFE32}"/>
              </a:ext>
            </a:extLst>
          </p:cNvPr>
          <p:cNvSpPr>
            <a:spLocks noGrp="1"/>
          </p:cNvSpPr>
          <p:nvPr>
            <p:ph type="body" sz="quarter" idx="48" hasCustomPrompt="1"/>
          </p:nvPr>
        </p:nvSpPr>
        <p:spPr>
          <a:xfrm>
            <a:off x="2260688" y="6234033"/>
            <a:ext cx="1848884" cy="380619"/>
          </a:xfrm>
          <a:prstGeom prst="rect">
            <a:avLst/>
          </a:prstGeom>
        </p:spPr>
        <p:txBody>
          <a:bodyPr lIns="0" rIns="0">
            <a:noAutofit/>
          </a:bodyPr>
          <a:lstStyle>
            <a:lvl1pPr marL="0" indent="0">
              <a:buNone/>
              <a:defRPr sz="1000">
                <a:solidFill>
                  <a:schemeClr val="bg1"/>
                </a:solidFill>
                <a:latin typeface="Arial" panose="020B0604020202020204" pitchFamily="34" charset="0"/>
                <a:cs typeface="Arial" panose="020B0604020202020204" pitchFamily="34" charset="0"/>
              </a:defRPr>
            </a:lvl1pPr>
          </a:lstStyle>
          <a:p>
            <a:r>
              <a:rPr lang="en-US" dirty="0"/>
              <a:t>Title</a:t>
            </a:r>
          </a:p>
        </p:txBody>
      </p:sp>
      <p:sp>
        <p:nvSpPr>
          <p:cNvPr id="48" name="Text Placeholder 13">
            <a:extLst>
              <a:ext uri="{FF2B5EF4-FFF2-40B4-BE49-F238E27FC236}">
                <a16:creationId xmlns:a16="http://schemas.microsoft.com/office/drawing/2014/main" id="{AA760677-1556-4D68-9A15-2B515C1E25F3}"/>
              </a:ext>
            </a:extLst>
          </p:cNvPr>
          <p:cNvSpPr>
            <a:spLocks noGrp="1"/>
          </p:cNvSpPr>
          <p:nvPr>
            <p:ph type="body" sz="quarter" idx="47" hasCustomPrompt="1"/>
          </p:nvPr>
        </p:nvSpPr>
        <p:spPr>
          <a:xfrm>
            <a:off x="2260688" y="5918390"/>
            <a:ext cx="1848884" cy="296403"/>
          </a:xfrm>
          <a:prstGeom prst="rect">
            <a:avLst/>
          </a:prstGeom>
        </p:spPr>
        <p:txBody>
          <a:bodyPr lIns="0" rIns="0">
            <a:noAutofit/>
          </a:bodyPr>
          <a:lstStyle>
            <a:lvl1pPr marL="0" indent="0">
              <a:buNone/>
              <a:defRPr sz="1200" b="1">
                <a:solidFill>
                  <a:schemeClr val="bg1"/>
                </a:solidFill>
                <a:latin typeface="Arial" panose="020B0604020202020204" pitchFamily="34" charset="0"/>
                <a:cs typeface="Arial" panose="020B0604020202020204" pitchFamily="34" charset="0"/>
              </a:defRPr>
            </a:lvl1pPr>
          </a:lstStyle>
          <a:p>
            <a:r>
              <a:rPr lang="en-US" dirty="0"/>
              <a:t>Name</a:t>
            </a:r>
          </a:p>
        </p:txBody>
      </p:sp>
      <p:sp>
        <p:nvSpPr>
          <p:cNvPr id="23" name="Picture Placeholder 4" descr="Image Placeholder">
            <a:extLst>
              <a:ext uri="{FF2B5EF4-FFF2-40B4-BE49-F238E27FC236}">
                <a16:creationId xmlns:a16="http://schemas.microsoft.com/office/drawing/2014/main" id="{A7672A98-64F4-46BA-AF8F-3EA55A16D0B0}"/>
              </a:ext>
            </a:extLst>
          </p:cNvPr>
          <p:cNvSpPr>
            <a:spLocks noGrp="1"/>
          </p:cNvSpPr>
          <p:nvPr>
            <p:ph type="pic" sz="quarter" idx="29"/>
          </p:nvPr>
        </p:nvSpPr>
        <p:spPr>
          <a:xfrm>
            <a:off x="2260690" y="4217898"/>
            <a:ext cx="1848884"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47" name="Text Placeholder 13">
            <a:extLst>
              <a:ext uri="{FF2B5EF4-FFF2-40B4-BE49-F238E27FC236}">
                <a16:creationId xmlns:a16="http://schemas.microsoft.com/office/drawing/2014/main" id="{395A0A00-FAED-4CAE-9D66-EB6AFA443DF4}"/>
              </a:ext>
            </a:extLst>
          </p:cNvPr>
          <p:cNvSpPr>
            <a:spLocks noGrp="1"/>
          </p:cNvSpPr>
          <p:nvPr>
            <p:ph type="body" sz="quarter" idx="46" hasCustomPrompt="1"/>
          </p:nvPr>
        </p:nvSpPr>
        <p:spPr>
          <a:xfrm>
            <a:off x="204597" y="6234033"/>
            <a:ext cx="1848884" cy="380619"/>
          </a:xfrm>
          <a:prstGeom prst="rect">
            <a:avLst/>
          </a:prstGeom>
        </p:spPr>
        <p:txBody>
          <a:bodyPr lIns="0" rIns="0">
            <a:noAutofit/>
          </a:bodyPr>
          <a:lstStyle>
            <a:lvl1pPr marL="0" indent="0">
              <a:buNone/>
              <a:defRPr sz="1000">
                <a:solidFill>
                  <a:schemeClr val="bg1"/>
                </a:solidFill>
                <a:latin typeface="Arial" panose="020B0604020202020204" pitchFamily="34" charset="0"/>
                <a:cs typeface="Arial" panose="020B0604020202020204" pitchFamily="34" charset="0"/>
              </a:defRPr>
            </a:lvl1pPr>
          </a:lstStyle>
          <a:p>
            <a:r>
              <a:rPr lang="en-US" dirty="0"/>
              <a:t>Title</a:t>
            </a:r>
          </a:p>
        </p:txBody>
      </p:sp>
      <p:sp>
        <p:nvSpPr>
          <p:cNvPr id="46" name="Text Placeholder 13">
            <a:extLst>
              <a:ext uri="{FF2B5EF4-FFF2-40B4-BE49-F238E27FC236}">
                <a16:creationId xmlns:a16="http://schemas.microsoft.com/office/drawing/2014/main" id="{6E03497A-572A-48A6-9974-B012768E28F0}"/>
              </a:ext>
            </a:extLst>
          </p:cNvPr>
          <p:cNvSpPr>
            <a:spLocks noGrp="1"/>
          </p:cNvSpPr>
          <p:nvPr>
            <p:ph type="body" sz="quarter" idx="45" hasCustomPrompt="1"/>
          </p:nvPr>
        </p:nvSpPr>
        <p:spPr>
          <a:xfrm>
            <a:off x="204597" y="5918390"/>
            <a:ext cx="1848884" cy="296403"/>
          </a:xfrm>
          <a:prstGeom prst="rect">
            <a:avLst/>
          </a:prstGeom>
        </p:spPr>
        <p:txBody>
          <a:bodyPr lIns="0" rIns="0">
            <a:noAutofit/>
          </a:bodyPr>
          <a:lstStyle>
            <a:lvl1pPr marL="0" indent="0">
              <a:buNone/>
              <a:defRPr sz="1200" b="1">
                <a:solidFill>
                  <a:schemeClr val="bg1"/>
                </a:solidFill>
                <a:latin typeface="Arial" panose="020B0604020202020204" pitchFamily="34" charset="0"/>
                <a:cs typeface="Arial" panose="020B0604020202020204" pitchFamily="34" charset="0"/>
              </a:defRPr>
            </a:lvl1pPr>
          </a:lstStyle>
          <a:p>
            <a:r>
              <a:rPr lang="en-US" dirty="0"/>
              <a:t>Name</a:t>
            </a:r>
          </a:p>
        </p:txBody>
      </p:sp>
      <p:sp>
        <p:nvSpPr>
          <p:cNvPr id="22" name="Picture Placeholder 4" descr="Image Placeholder">
            <a:extLst>
              <a:ext uri="{FF2B5EF4-FFF2-40B4-BE49-F238E27FC236}">
                <a16:creationId xmlns:a16="http://schemas.microsoft.com/office/drawing/2014/main" id="{F58475D2-3BF4-4B75-9F57-76DA8DE0C723}"/>
              </a:ext>
            </a:extLst>
          </p:cNvPr>
          <p:cNvSpPr>
            <a:spLocks noGrp="1"/>
          </p:cNvSpPr>
          <p:nvPr>
            <p:ph type="pic" sz="quarter" idx="28"/>
          </p:nvPr>
        </p:nvSpPr>
        <p:spPr>
          <a:xfrm>
            <a:off x="204597" y="4217898"/>
            <a:ext cx="1848884"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37" name="Text Placeholder 13">
            <a:extLst>
              <a:ext uri="{FF2B5EF4-FFF2-40B4-BE49-F238E27FC236}">
                <a16:creationId xmlns:a16="http://schemas.microsoft.com/office/drawing/2014/main" id="{00C3D18F-4D53-4302-89D7-A0C1E77840FA}"/>
              </a:ext>
            </a:extLst>
          </p:cNvPr>
          <p:cNvSpPr>
            <a:spLocks noGrp="1"/>
          </p:cNvSpPr>
          <p:nvPr>
            <p:ph type="body" sz="quarter" idx="36" hasCustomPrompt="1"/>
          </p:nvPr>
        </p:nvSpPr>
        <p:spPr>
          <a:xfrm>
            <a:off x="4316703" y="3741584"/>
            <a:ext cx="1848884" cy="380619"/>
          </a:xfrm>
          <a:prstGeom prst="rect">
            <a:avLst/>
          </a:prstGeom>
        </p:spPr>
        <p:txBody>
          <a:bodyPr lIns="0" rIns="0">
            <a:noAutofit/>
          </a:bodyPr>
          <a:lstStyle>
            <a:lvl1pPr marL="0" indent="0">
              <a:buNone/>
              <a:defRPr sz="1000">
                <a:solidFill>
                  <a:schemeClr val="bg1"/>
                </a:solidFill>
                <a:latin typeface="Arial" panose="020B0604020202020204" pitchFamily="34" charset="0"/>
                <a:cs typeface="Arial" panose="020B0604020202020204" pitchFamily="34" charset="0"/>
              </a:defRPr>
            </a:lvl1pPr>
          </a:lstStyle>
          <a:p>
            <a:r>
              <a:rPr lang="en-US" dirty="0"/>
              <a:t>Title</a:t>
            </a:r>
          </a:p>
        </p:txBody>
      </p:sp>
      <p:sp>
        <p:nvSpPr>
          <p:cNvPr id="36" name="Text Placeholder 13">
            <a:extLst>
              <a:ext uri="{FF2B5EF4-FFF2-40B4-BE49-F238E27FC236}">
                <a16:creationId xmlns:a16="http://schemas.microsoft.com/office/drawing/2014/main" id="{D82E48BB-1A0A-48BC-973F-BCA415443231}"/>
              </a:ext>
            </a:extLst>
          </p:cNvPr>
          <p:cNvSpPr>
            <a:spLocks noGrp="1"/>
          </p:cNvSpPr>
          <p:nvPr>
            <p:ph type="body" sz="quarter" idx="35" hasCustomPrompt="1"/>
          </p:nvPr>
        </p:nvSpPr>
        <p:spPr>
          <a:xfrm>
            <a:off x="4316703" y="3425941"/>
            <a:ext cx="1848884" cy="296403"/>
          </a:xfrm>
          <a:prstGeom prst="rect">
            <a:avLst/>
          </a:prstGeom>
        </p:spPr>
        <p:txBody>
          <a:bodyPr lIns="0" rIns="0">
            <a:noAutofit/>
          </a:bodyPr>
          <a:lstStyle>
            <a:lvl1pPr marL="0" indent="0">
              <a:buNone/>
              <a:defRPr sz="1200" b="1">
                <a:solidFill>
                  <a:schemeClr val="bg1"/>
                </a:solidFill>
                <a:latin typeface="Arial" panose="020B0604020202020204" pitchFamily="34" charset="0"/>
                <a:cs typeface="Arial" panose="020B0604020202020204" pitchFamily="34" charset="0"/>
              </a:defRPr>
            </a:lvl1pPr>
          </a:lstStyle>
          <a:p>
            <a:r>
              <a:rPr lang="en-US" dirty="0"/>
              <a:t>Name</a:t>
            </a:r>
          </a:p>
        </p:txBody>
      </p:sp>
      <p:sp>
        <p:nvSpPr>
          <p:cNvPr id="10" name="Picture Placeholder 4" descr="Image Placeholder">
            <a:extLst>
              <a:ext uri="{FF2B5EF4-FFF2-40B4-BE49-F238E27FC236}">
                <a16:creationId xmlns:a16="http://schemas.microsoft.com/office/drawing/2014/main" id="{71E8EA88-DE99-4D40-ACE3-BE63F6669B73}"/>
              </a:ext>
            </a:extLst>
          </p:cNvPr>
          <p:cNvSpPr>
            <a:spLocks noGrp="1"/>
          </p:cNvSpPr>
          <p:nvPr>
            <p:ph type="pic" sz="quarter" idx="23"/>
          </p:nvPr>
        </p:nvSpPr>
        <p:spPr>
          <a:xfrm>
            <a:off x="4316755" y="1728508"/>
            <a:ext cx="1848884"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35" name="Text Placeholder 13">
            <a:extLst>
              <a:ext uri="{FF2B5EF4-FFF2-40B4-BE49-F238E27FC236}">
                <a16:creationId xmlns:a16="http://schemas.microsoft.com/office/drawing/2014/main" id="{00118BE4-FF4D-4EB4-92AE-D06026B5E015}"/>
              </a:ext>
            </a:extLst>
          </p:cNvPr>
          <p:cNvSpPr>
            <a:spLocks noGrp="1"/>
          </p:cNvSpPr>
          <p:nvPr>
            <p:ph type="body" sz="quarter" idx="34" hasCustomPrompt="1"/>
          </p:nvPr>
        </p:nvSpPr>
        <p:spPr>
          <a:xfrm>
            <a:off x="2260688" y="3741584"/>
            <a:ext cx="1848884" cy="380619"/>
          </a:xfrm>
          <a:prstGeom prst="rect">
            <a:avLst/>
          </a:prstGeom>
        </p:spPr>
        <p:txBody>
          <a:bodyPr lIns="0" rIns="0">
            <a:noAutofit/>
          </a:bodyPr>
          <a:lstStyle>
            <a:lvl1pPr marL="0" indent="0">
              <a:buNone/>
              <a:defRPr sz="1000">
                <a:solidFill>
                  <a:schemeClr val="bg1"/>
                </a:solidFill>
                <a:latin typeface="Arial" panose="020B0604020202020204" pitchFamily="34" charset="0"/>
                <a:cs typeface="Arial" panose="020B0604020202020204" pitchFamily="34" charset="0"/>
              </a:defRPr>
            </a:lvl1pPr>
          </a:lstStyle>
          <a:p>
            <a:r>
              <a:rPr lang="en-US" dirty="0"/>
              <a:t>Title</a:t>
            </a:r>
          </a:p>
        </p:txBody>
      </p:sp>
      <p:sp>
        <p:nvSpPr>
          <p:cNvPr id="34" name="Text Placeholder 13">
            <a:extLst>
              <a:ext uri="{FF2B5EF4-FFF2-40B4-BE49-F238E27FC236}">
                <a16:creationId xmlns:a16="http://schemas.microsoft.com/office/drawing/2014/main" id="{96DC5F2A-9838-48A3-8385-E4C1F4FEFC73}"/>
              </a:ext>
            </a:extLst>
          </p:cNvPr>
          <p:cNvSpPr>
            <a:spLocks noGrp="1"/>
          </p:cNvSpPr>
          <p:nvPr>
            <p:ph type="body" sz="quarter" idx="33" hasCustomPrompt="1"/>
          </p:nvPr>
        </p:nvSpPr>
        <p:spPr>
          <a:xfrm>
            <a:off x="2260688" y="3425941"/>
            <a:ext cx="1848884" cy="296403"/>
          </a:xfrm>
          <a:prstGeom prst="rect">
            <a:avLst/>
          </a:prstGeom>
        </p:spPr>
        <p:txBody>
          <a:bodyPr lIns="0" rIns="0">
            <a:noAutofit/>
          </a:bodyPr>
          <a:lstStyle>
            <a:lvl1pPr marL="0" indent="0">
              <a:buNone/>
              <a:defRPr sz="1200" b="1">
                <a:solidFill>
                  <a:schemeClr val="bg1"/>
                </a:solidFill>
                <a:latin typeface="Arial" panose="020B0604020202020204" pitchFamily="34" charset="0"/>
                <a:cs typeface="Arial" panose="020B0604020202020204" pitchFamily="34" charset="0"/>
              </a:defRPr>
            </a:lvl1pPr>
          </a:lstStyle>
          <a:p>
            <a:r>
              <a:rPr lang="en-US" dirty="0"/>
              <a:t>Name</a:t>
            </a:r>
          </a:p>
        </p:txBody>
      </p:sp>
      <p:sp>
        <p:nvSpPr>
          <p:cNvPr id="9" name="Picture Placeholder 4" descr="Image Placeholder">
            <a:extLst>
              <a:ext uri="{FF2B5EF4-FFF2-40B4-BE49-F238E27FC236}">
                <a16:creationId xmlns:a16="http://schemas.microsoft.com/office/drawing/2014/main" id="{2E295B45-E5BE-411A-9B84-E691974734A2}"/>
              </a:ext>
            </a:extLst>
          </p:cNvPr>
          <p:cNvSpPr>
            <a:spLocks noGrp="1"/>
          </p:cNvSpPr>
          <p:nvPr>
            <p:ph type="pic" sz="quarter" idx="22"/>
          </p:nvPr>
        </p:nvSpPr>
        <p:spPr>
          <a:xfrm>
            <a:off x="2260714" y="1728508"/>
            <a:ext cx="1848884"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33" name="Text Placeholder 13">
            <a:extLst>
              <a:ext uri="{FF2B5EF4-FFF2-40B4-BE49-F238E27FC236}">
                <a16:creationId xmlns:a16="http://schemas.microsoft.com/office/drawing/2014/main" id="{B75FEA02-B639-473F-BA2F-7514DA646353}"/>
              </a:ext>
            </a:extLst>
          </p:cNvPr>
          <p:cNvSpPr>
            <a:spLocks noGrp="1"/>
          </p:cNvSpPr>
          <p:nvPr>
            <p:ph type="body" sz="quarter" idx="32" hasCustomPrompt="1"/>
          </p:nvPr>
        </p:nvSpPr>
        <p:spPr>
          <a:xfrm>
            <a:off x="204597" y="3741584"/>
            <a:ext cx="1848884" cy="380619"/>
          </a:xfrm>
          <a:prstGeom prst="rect">
            <a:avLst/>
          </a:prstGeom>
        </p:spPr>
        <p:txBody>
          <a:bodyPr lIns="0" rIns="0">
            <a:noAutofit/>
          </a:bodyPr>
          <a:lstStyle>
            <a:lvl1pPr marL="0" indent="0">
              <a:buNone/>
              <a:defRPr sz="1000">
                <a:solidFill>
                  <a:schemeClr val="bg1"/>
                </a:solidFill>
                <a:latin typeface="Arial" panose="020B0604020202020204" pitchFamily="34" charset="0"/>
                <a:cs typeface="Arial" panose="020B0604020202020204" pitchFamily="34" charset="0"/>
              </a:defRPr>
            </a:lvl1pPr>
          </a:lstStyle>
          <a:p>
            <a:r>
              <a:rPr lang="en-US" dirty="0"/>
              <a:t>Title</a:t>
            </a:r>
          </a:p>
        </p:txBody>
      </p:sp>
      <p:sp>
        <p:nvSpPr>
          <p:cNvPr id="32" name="Text Placeholder 13">
            <a:extLst>
              <a:ext uri="{FF2B5EF4-FFF2-40B4-BE49-F238E27FC236}">
                <a16:creationId xmlns:a16="http://schemas.microsoft.com/office/drawing/2014/main" id="{D5D4C1C4-00C7-4B8F-8C10-17BD76FE01E0}"/>
              </a:ext>
            </a:extLst>
          </p:cNvPr>
          <p:cNvSpPr>
            <a:spLocks noGrp="1"/>
          </p:cNvSpPr>
          <p:nvPr>
            <p:ph type="body" sz="quarter" idx="31" hasCustomPrompt="1"/>
          </p:nvPr>
        </p:nvSpPr>
        <p:spPr>
          <a:xfrm>
            <a:off x="204597" y="3425941"/>
            <a:ext cx="1848884" cy="296403"/>
          </a:xfrm>
          <a:prstGeom prst="rect">
            <a:avLst/>
          </a:prstGeom>
        </p:spPr>
        <p:txBody>
          <a:bodyPr lIns="0" rIns="0">
            <a:noAutofit/>
          </a:bodyPr>
          <a:lstStyle>
            <a:lvl1pPr marL="0" indent="0">
              <a:buNone/>
              <a:defRPr sz="1200" b="1">
                <a:solidFill>
                  <a:schemeClr val="bg1"/>
                </a:solidFill>
                <a:latin typeface="Arial" panose="020B0604020202020204" pitchFamily="34" charset="0"/>
                <a:cs typeface="Arial" panose="020B0604020202020204" pitchFamily="34" charset="0"/>
              </a:defRPr>
            </a:lvl1pPr>
          </a:lstStyle>
          <a:p>
            <a:r>
              <a:rPr lang="en-US" dirty="0"/>
              <a:t>Name</a:t>
            </a:r>
          </a:p>
        </p:txBody>
      </p:sp>
      <p:sp>
        <p:nvSpPr>
          <p:cNvPr id="8" name="Picture Placeholder 4" descr="Image Placeholder">
            <a:extLst>
              <a:ext uri="{FF2B5EF4-FFF2-40B4-BE49-F238E27FC236}">
                <a16:creationId xmlns:a16="http://schemas.microsoft.com/office/drawing/2014/main" id="{17F4CF7D-22A8-4478-8567-D5195D1550D9}"/>
              </a:ext>
            </a:extLst>
          </p:cNvPr>
          <p:cNvSpPr>
            <a:spLocks noGrp="1"/>
          </p:cNvSpPr>
          <p:nvPr>
            <p:ph type="pic" sz="quarter" idx="21"/>
          </p:nvPr>
        </p:nvSpPr>
        <p:spPr>
          <a:xfrm>
            <a:off x="204621" y="1728508"/>
            <a:ext cx="1848884"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dirty="0"/>
              <a:t>Click icon to add picture</a:t>
            </a:r>
          </a:p>
        </p:txBody>
      </p:sp>
      <p:sp>
        <p:nvSpPr>
          <p:cNvPr id="26" name="Text Placeholder 3">
            <a:extLst>
              <a:ext uri="{FF2B5EF4-FFF2-40B4-BE49-F238E27FC236}">
                <a16:creationId xmlns:a16="http://schemas.microsoft.com/office/drawing/2014/main" id="{55D8E68C-24A5-A54A-88E9-2F4A8411ED2F}"/>
              </a:ext>
            </a:extLst>
          </p:cNvPr>
          <p:cNvSpPr>
            <a:spLocks noGrp="1"/>
          </p:cNvSpPr>
          <p:nvPr>
            <p:ph type="body" sz="quarter" idx="17" hasCustomPrompt="1"/>
          </p:nvPr>
        </p:nvSpPr>
        <p:spPr>
          <a:xfrm>
            <a:off x="1818" y="1191149"/>
            <a:ext cx="6075596" cy="518119"/>
          </a:xfrm>
          <a:prstGeom prst="rect">
            <a:avLst/>
          </a:prstGeom>
        </p:spPr>
        <p:txBody>
          <a:bodyPr lIns="228600" tIns="91440" rIns="228600" bIns="91440">
            <a:noAutofit/>
          </a:bodyPr>
          <a:lstStyle>
            <a:lvl1pPr marL="0" indent="0">
              <a:buNone/>
              <a:defRPr sz="2400" b="1">
                <a:solidFill>
                  <a:schemeClr val="accent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Heading</a:t>
            </a:r>
          </a:p>
        </p:txBody>
      </p:sp>
      <p:sp>
        <p:nvSpPr>
          <p:cNvPr id="25" name="Text Placeholder 11">
            <a:extLst>
              <a:ext uri="{FF2B5EF4-FFF2-40B4-BE49-F238E27FC236}">
                <a16:creationId xmlns:a16="http://schemas.microsoft.com/office/drawing/2014/main" id="{B6999184-4E6C-8343-8301-311C77B1241B}"/>
              </a:ext>
            </a:extLst>
          </p:cNvPr>
          <p:cNvSpPr>
            <a:spLocks noGrp="1"/>
          </p:cNvSpPr>
          <p:nvPr>
            <p:ph type="body" sz="quarter" idx="13" hasCustomPrompt="1"/>
          </p:nvPr>
        </p:nvSpPr>
        <p:spPr>
          <a:xfrm>
            <a:off x="-19664" y="230886"/>
            <a:ext cx="6097078" cy="960263"/>
          </a:xfrm>
          <a:prstGeom prst="rect">
            <a:avLst/>
          </a:prstGeom>
          <a:noFill/>
        </p:spPr>
        <p:txBody>
          <a:bodyPr wrap="square" lIns="228600" tIns="228600" rIns="228600" bIns="228600">
            <a:spAutoFit/>
          </a:bodyPr>
          <a:lstStyle>
            <a:lvl1pPr marL="0" indent="0">
              <a:buNone/>
              <a:defRPr sz="3600">
                <a:solidFill>
                  <a:schemeClr val="bg1"/>
                </a:solidFill>
                <a:latin typeface="Arial" panose="020B0604020202020204" pitchFamily="34" charset="0"/>
                <a:cs typeface="Arial" panose="020B0604020202020204" pitchFamily="34" charset="0"/>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Title</a:t>
            </a:r>
          </a:p>
        </p:txBody>
      </p:sp>
    </p:spTree>
    <p:extLst>
      <p:ext uri="{BB962C8B-B14F-4D97-AF65-F5344CB8AC3E}">
        <p14:creationId xmlns:p14="http://schemas.microsoft.com/office/powerpoint/2010/main" val="3479221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2"/>
          <p:cNvSpPr>
            <a:spLocks noChangeArrowheads="1"/>
          </p:cNvSpPr>
          <p:nvPr/>
        </p:nvSpPr>
        <p:spPr bwMode="auto">
          <a:xfrm>
            <a:off x="304800" y="381000"/>
            <a:ext cx="11582400" cy="5638800"/>
          </a:xfrm>
          <a:prstGeom prst="roundRect">
            <a:avLst>
              <a:gd name="adj" fmla="val 7912"/>
            </a:avLst>
          </a:prstGeom>
          <a:solidFill>
            <a:schemeClr val="folHlink"/>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sp>
        <p:nvSpPr>
          <p:cNvPr id="5" name="AutoShape 3"/>
          <p:cNvSpPr>
            <a:spLocks noChangeArrowheads="1"/>
          </p:cNvSpPr>
          <p:nvPr/>
        </p:nvSpPr>
        <p:spPr bwMode="white">
          <a:xfrm>
            <a:off x="436034" y="488950"/>
            <a:ext cx="11247967" cy="4768850"/>
          </a:xfrm>
          <a:prstGeom prst="roundRect">
            <a:avLst>
              <a:gd name="adj" fmla="val 7310"/>
            </a:avLst>
          </a:prstGeom>
          <a:solidFill>
            <a:schemeClr val="bg1"/>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sp>
        <p:nvSpPr>
          <p:cNvPr id="6" name="AutoShape 4"/>
          <p:cNvSpPr>
            <a:spLocks noChangeArrowheads="1"/>
          </p:cNvSpPr>
          <p:nvPr/>
        </p:nvSpPr>
        <p:spPr bwMode="blackWhite">
          <a:xfrm>
            <a:off x="1828800" y="3338513"/>
            <a:ext cx="8534400" cy="2286000"/>
          </a:xfrm>
          <a:prstGeom prst="roundRect">
            <a:avLst>
              <a:gd name="adj" fmla="val 16667"/>
            </a:avLst>
          </a:prstGeom>
          <a:solidFill>
            <a:schemeClr val="bg1"/>
          </a:solidFill>
          <a:ln w="508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1800"/>
          </a:p>
        </p:txBody>
      </p:sp>
      <p:sp>
        <p:nvSpPr>
          <p:cNvPr id="5125" name="Rectangle 5"/>
          <p:cNvSpPr>
            <a:spLocks noGrp="1" noChangeArrowheads="1"/>
          </p:cNvSpPr>
          <p:nvPr>
            <p:ph type="ctrTitle"/>
          </p:nvPr>
        </p:nvSpPr>
        <p:spPr>
          <a:xfrm>
            <a:off x="914400" y="857250"/>
            <a:ext cx="10363200" cy="2266950"/>
          </a:xfrm>
        </p:spPr>
        <p:txBody>
          <a:bodyPr anchor="ctr" anchorCtr="1"/>
          <a:lstStyle>
            <a:lvl1pPr algn="ctr">
              <a:defRPr sz="4100" i="1"/>
            </a:lvl1pPr>
          </a:lstStyle>
          <a:p>
            <a:pPr lvl="0"/>
            <a:r>
              <a:rPr lang="en-US" altLang="en-US" noProof="0"/>
              <a:t>Click to edit Master title style</a:t>
            </a:r>
          </a:p>
        </p:txBody>
      </p:sp>
      <p:sp>
        <p:nvSpPr>
          <p:cNvPr id="5126" name="Rectangle 6"/>
          <p:cNvSpPr>
            <a:spLocks noGrp="1" noChangeArrowheads="1"/>
          </p:cNvSpPr>
          <p:nvPr>
            <p:ph type="subTitle" idx="1"/>
          </p:nvPr>
        </p:nvSpPr>
        <p:spPr>
          <a:xfrm>
            <a:off x="2336800" y="3567113"/>
            <a:ext cx="7213600" cy="1905000"/>
          </a:xfrm>
        </p:spPr>
        <p:txBody>
          <a:bodyPr anchor="ctr"/>
          <a:lstStyle>
            <a:lvl1pPr marL="0" indent="0" algn="ctr">
              <a:buFont typeface="Wingdings" pitchFamily="2" charset="2"/>
              <a:buNone/>
              <a:defRPr sz="3300"/>
            </a:lvl1pPr>
          </a:lstStyle>
          <a:p>
            <a:pPr lvl="0"/>
            <a:r>
              <a:rPr lang="en-US" altLang="en-US" noProof="0"/>
              <a:t>Click to edit Master subtitle style</a:t>
            </a:r>
          </a:p>
        </p:txBody>
      </p:sp>
      <p:sp>
        <p:nvSpPr>
          <p:cNvPr id="7" name="Rectangle 7"/>
          <p:cNvSpPr>
            <a:spLocks noGrp="1" noChangeArrowheads="1"/>
          </p:cNvSpPr>
          <p:nvPr>
            <p:ph type="dt" sz="half" idx="10"/>
          </p:nvPr>
        </p:nvSpPr>
        <p:spPr/>
        <p:txBody>
          <a:bodyPr/>
          <a:lstStyle>
            <a:lvl1pPr>
              <a:defRPr/>
            </a:lvl1pPr>
          </a:lstStyle>
          <a:p>
            <a:pPr>
              <a:defRPr/>
            </a:pPr>
            <a:endParaRPr lang="en-US" altLang="en-US"/>
          </a:p>
        </p:txBody>
      </p:sp>
      <p:sp>
        <p:nvSpPr>
          <p:cNvPr id="8" name="Rectangle 8"/>
          <p:cNvSpPr>
            <a:spLocks noGrp="1" noChangeArrowheads="1"/>
          </p:cNvSpPr>
          <p:nvPr>
            <p:ph type="ftr" sz="quarter" idx="11"/>
          </p:nvPr>
        </p:nvSpPr>
        <p:spPr>
          <a:xfrm>
            <a:off x="4470400" y="6391275"/>
            <a:ext cx="3860800" cy="457200"/>
          </a:xfrm>
        </p:spPr>
        <p:txBody>
          <a:bodyPr/>
          <a:lstStyle>
            <a:lvl1pPr>
              <a:defRPr/>
            </a:lvl1pPr>
          </a:lstStyle>
          <a:p>
            <a:pPr>
              <a:defRPr/>
            </a:pPr>
            <a:endParaRPr lang="en-US" altLang="en-US"/>
          </a:p>
        </p:txBody>
      </p:sp>
      <p:sp>
        <p:nvSpPr>
          <p:cNvPr id="9" name="Rectangle 9"/>
          <p:cNvSpPr>
            <a:spLocks noGrp="1" noChangeArrowheads="1"/>
          </p:cNvSpPr>
          <p:nvPr>
            <p:ph type="sldNum" sz="quarter" idx="12"/>
          </p:nvPr>
        </p:nvSpPr>
        <p:spPr>
          <a:xfrm>
            <a:off x="9144000" y="6391275"/>
            <a:ext cx="2133600" cy="457200"/>
          </a:xfrm>
        </p:spPr>
        <p:txBody>
          <a:bodyPr/>
          <a:lstStyle>
            <a:lvl1pPr>
              <a:defRPr/>
            </a:lvl1pPr>
          </a:lstStyle>
          <a:p>
            <a:pPr>
              <a:defRPr/>
            </a:pPr>
            <a:fld id="{F7A9FCFA-82A2-465C-BB4B-658E1FFE94F7}" type="slidenum">
              <a:rPr lang="en-US" altLang="en-US"/>
              <a:pPr>
                <a:defRPr/>
              </a:pPr>
              <a:t>‹#›</a:t>
            </a:fld>
            <a:endParaRPr lang="en-US" altLang="en-US"/>
          </a:p>
        </p:txBody>
      </p:sp>
    </p:spTree>
    <p:extLst>
      <p:ext uri="{BB962C8B-B14F-4D97-AF65-F5344CB8AC3E}">
        <p14:creationId xmlns:p14="http://schemas.microsoft.com/office/powerpoint/2010/main" val="9054448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B103BF1-DA2D-46F9-ADF8-4A8143A8D3D6}" type="slidenum">
              <a:rPr lang="en-US" altLang="en-US"/>
              <a:pPr>
                <a:defRPr/>
              </a:pPr>
              <a:t>‹#›</a:t>
            </a:fld>
            <a:endParaRPr lang="en-US" altLang="en-US"/>
          </a:p>
        </p:txBody>
      </p:sp>
    </p:spTree>
    <p:extLst>
      <p:ext uri="{BB962C8B-B14F-4D97-AF65-F5344CB8AC3E}">
        <p14:creationId xmlns:p14="http://schemas.microsoft.com/office/powerpoint/2010/main" val="19174245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DCBCFC8-E1B7-4B82-AA56-E1E0624B0AFB}" type="slidenum">
              <a:rPr lang="en-US" altLang="en-US"/>
              <a:pPr>
                <a:defRPr/>
              </a:pPr>
              <a:t>‹#›</a:t>
            </a:fld>
            <a:endParaRPr lang="en-US" altLang="en-US"/>
          </a:p>
        </p:txBody>
      </p:sp>
    </p:spTree>
    <p:extLst>
      <p:ext uri="{BB962C8B-B14F-4D97-AF65-F5344CB8AC3E}">
        <p14:creationId xmlns:p14="http://schemas.microsoft.com/office/powerpoint/2010/main" val="23124500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6000" y="1905000"/>
            <a:ext cx="5029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905000"/>
            <a:ext cx="5029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ED6227D-D13E-4F30-A846-5662830CCFB1}" type="slidenum">
              <a:rPr lang="en-US" altLang="en-US"/>
              <a:pPr>
                <a:defRPr/>
              </a:pPr>
              <a:t>‹#›</a:t>
            </a:fld>
            <a:endParaRPr lang="en-US" altLang="en-US"/>
          </a:p>
        </p:txBody>
      </p:sp>
    </p:spTree>
    <p:extLst>
      <p:ext uri="{BB962C8B-B14F-4D97-AF65-F5344CB8AC3E}">
        <p14:creationId xmlns:p14="http://schemas.microsoft.com/office/powerpoint/2010/main" val="35062667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C827F3CE-E773-4E55-8E98-D583F66F2615}" type="slidenum">
              <a:rPr lang="en-US" altLang="en-US"/>
              <a:pPr>
                <a:defRPr/>
              </a:pPr>
              <a:t>‹#›</a:t>
            </a:fld>
            <a:endParaRPr lang="en-US" altLang="en-US"/>
          </a:p>
        </p:txBody>
      </p:sp>
    </p:spTree>
    <p:extLst>
      <p:ext uri="{BB962C8B-B14F-4D97-AF65-F5344CB8AC3E}">
        <p14:creationId xmlns:p14="http://schemas.microsoft.com/office/powerpoint/2010/main" val="37744073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F9749D90-66A2-4D38-88FC-1FBC86B2DC3C}" type="slidenum">
              <a:rPr lang="en-US" altLang="en-US"/>
              <a:pPr>
                <a:defRPr/>
              </a:pPr>
              <a:t>‹#›</a:t>
            </a:fld>
            <a:endParaRPr lang="en-US" altLang="en-US"/>
          </a:p>
        </p:txBody>
      </p:sp>
    </p:spTree>
    <p:extLst>
      <p:ext uri="{BB962C8B-B14F-4D97-AF65-F5344CB8AC3E}">
        <p14:creationId xmlns:p14="http://schemas.microsoft.com/office/powerpoint/2010/main" val="22263079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14FC839A-1DE9-4BD8-9477-D820D666D6CB}" type="slidenum">
              <a:rPr lang="en-US" altLang="en-US"/>
              <a:pPr>
                <a:defRPr/>
              </a:pPr>
              <a:t>‹#›</a:t>
            </a:fld>
            <a:endParaRPr lang="en-US" altLang="en-US"/>
          </a:p>
        </p:txBody>
      </p:sp>
    </p:spTree>
    <p:extLst>
      <p:ext uri="{BB962C8B-B14F-4D97-AF65-F5344CB8AC3E}">
        <p14:creationId xmlns:p14="http://schemas.microsoft.com/office/powerpoint/2010/main" val="40463380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E3BC660-36A5-486F-8D89-0C223D96B81B}" type="slidenum">
              <a:rPr lang="en-US" altLang="en-US"/>
              <a:pPr>
                <a:defRPr/>
              </a:pPr>
              <a:t>‹#›</a:t>
            </a:fld>
            <a:endParaRPr lang="en-US" altLang="en-US"/>
          </a:p>
        </p:txBody>
      </p:sp>
    </p:spTree>
    <p:extLst>
      <p:ext uri="{BB962C8B-B14F-4D97-AF65-F5344CB8AC3E}">
        <p14:creationId xmlns:p14="http://schemas.microsoft.com/office/powerpoint/2010/main" val="215732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een Bar - Profile">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A4E420E0-5824-464E-A5C2-798CCEA7745A}"/>
              </a:ext>
            </a:extLst>
          </p:cNvPr>
          <p:cNvSpPr>
            <a:spLocks noGrp="1"/>
          </p:cNvSpPr>
          <p:nvPr>
            <p:ph sz="quarter" idx="12"/>
          </p:nvPr>
        </p:nvSpPr>
        <p:spPr>
          <a:xfrm>
            <a:off x="3534989" y="2261482"/>
            <a:ext cx="8073184" cy="3725164"/>
          </a:xfrm>
          <a:prstGeom prst="rect">
            <a:avLst/>
          </a:prstGeom>
        </p:spPr>
        <p:txBody>
          <a:bodyPr lIns="228600" tIns="228600" rIns="228600" bIns="228600" numCol="1" spcCol="0"/>
          <a:lstStyle>
            <a:lvl1pPr marL="342900" indent="-342900">
              <a:buFont typeface="Arial" panose="020B0604020202020204" pitchFamily="34" charset="0"/>
              <a:buChar char="•"/>
              <a:defRPr sz="2000">
                <a:solidFill>
                  <a:schemeClr val="tx1"/>
                </a:solidFill>
                <a:latin typeface="+mj-lt"/>
              </a:defRPr>
            </a:lvl1pPr>
            <a:lvl2pPr marL="742950" indent="-285750">
              <a:buFont typeface="Arial" panose="020B0604020202020204" pitchFamily="34" charset="0"/>
              <a:buChar char="•"/>
              <a:defRPr sz="1800">
                <a:solidFill>
                  <a:schemeClr val="tx1"/>
                </a:solidFill>
                <a:latin typeface="+mj-lt"/>
              </a:defRPr>
            </a:lvl2pPr>
            <a:lvl3pPr marL="1200150" indent="-285750">
              <a:buFont typeface="Arial" panose="020B0604020202020204" pitchFamily="34" charset="0"/>
              <a:buChar char="•"/>
              <a:defRPr sz="1600">
                <a:solidFill>
                  <a:schemeClr val="tx1"/>
                </a:solidFill>
                <a:latin typeface="+mj-lt"/>
              </a:defRPr>
            </a:lvl3pPr>
            <a:lvl4pPr marL="1657350" indent="-285750">
              <a:buFont typeface="Arial" panose="020B0604020202020204" pitchFamily="34" charset="0"/>
              <a:buChar char="•"/>
              <a:defRPr sz="1400">
                <a:solidFill>
                  <a:schemeClr val="tx1"/>
                </a:solidFill>
                <a:latin typeface="+mj-lt"/>
              </a:defRPr>
            </a:lvl4pPr>
            <a:lvl5pPr marL="1828800" indent="0">
              <a:buNone/>
              <a:defRPr>
                <a:solidFill>
                  <a:schemeClr val="tx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3">
            <a:extLst>
              <a:ext uri="{FF2B5EF4-FFF2-40B4-BE49-F238E27FC236}">
                <a16:creationId xmlns:a16="http://schemas.microsoft.com/office/drawing/2014/main" id="{492A517B-0FC9-4EAD-AAE4-5A392B02A284}"/>
              </a:ext>
            </a:extLst>
          </p:cNvPr>
          <p:cNvSpPr>
            <a:spLocks noGrp="1"/>
          </p:cNvSpPr>
          <p:nvPr>
            <p:ph type="body" sz="quarter" idx="17" hasCustomPrompt="1"/>
          </p:nvPr>
        </p:nvSpPr>
        <p:spPr>
          <a:xfrm>
            <a:off x="3534988" y="1513769"/>
            <a:ext cx="8073185" cy="747713"/>
          </a:xfrm>
          <a:prstGeom prst="rect">
            <a:avLst/>
          </a:prstGeom>
        </p:spPr>
        <p:txBody>
          <a:bodyPr lIns="228600" tIns="228600" rIns="228600" bIns="228600">
            <a:noAutofit/>
          </a:bodyPr>
          <a:lstStyle>
            <a:lvl1pPr marL="0" indent="0">
              <a:buNone/>
              <a:defRPr sz="2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Heading</a:t>
            </a:r>
          </a:p>
        </p:txBody>
      </p:sp>
      <p:sp>
        <p:nvSpPr>
          <p:cNvPr id="5" name="Picture Placeholder 4" descr="Image Placeholder">
            <a:extLst>
              <a:ext uri="{FF2B5EF4-FFF2-40B4-BE49-F238E27FC236}">
                <a16:creationId xmlns:a16="http://schemas.microsoft.com/office/drawing/2014/main" id="{AF4F22DC-7F3D-4609-9DA2-67865F7A1E38}"/>
              </a:ext>
              <a:ext uri="{C183D7F6-B498-43B3-948B-1728B52AA6E4}">
                <adec:decorative xmlns:adec="http://schemas.microsoft.com/office/drawing/2017/decorative" val="0"/>
              </a:ext>
            </a:extLst>
          </p:cNvPr>
          <p:cNvSpPr>
            <a:spLocks noGrp="1"/>
          </p:cNvSpPr>
          <p:nvPr>
            <p:ph type="pic" sz="quarter" idx="14"/>
          </p:nvPr>
        </p:nvSpPr>
        <p:spPr>
          <a:xfrm>
            <a:off x="583826" y="1513769"/>
            <a:ext cx="2951163" cy="3435350"/>
          </a:xfrm>
          <a:prstGeom prst="rect">
            <a:avLst/>
          </a:prstGeom>
          <a:pattFill prst="pct80">
            <a:fgClr>
              <a:schemeClr val="accent5">
                <a:lumMod val="60000"/>
                <a:lumOff val="40000"/>
              </a:schemeClr>
            </a:fgClr>
            <a:bgClr>
              <a:schemeClr val="bg1"/>
            </a:bgClr>
          </a:pattFill>
        </p:spPr>
        <p:txBody>
          <a:bodyPr/>
          <a:lstStyle>
            <a:lvl1pPr marL="0" indent="0">
              <a:buNone/>
              <a:defRPr sz="1800"/>
            </a:lvl1pPr>
          </a:lstStyle>
          <a:p>
            <a:r>
              <a:rPr lang="en-US"/>
              <a:t>Click icon to add picture</a:t>
            </a:r>
            <a:endParaRPr lang="en-US" dirty="0"/>
          </a:p>
        </p:txBody>
      </p:sp>
      <p:sp>
        <p:nvSpPr>
          <p:cNvPr id="6" name="Text Placeholder 11">
            <a:extLst>
              <a:ext uri="{FF2B5EF4-FFF2-40B4-BE49-F238E27FC236}">
                <a16:creationId xmlns:a16="http://schemas.microsoft.com/office/drawing/2014/main" id="{4217C71C-8E6D-664F-AF31-34011ABBBCE2}"/>
              </a:ext>
            </a:extLst>
          </p:cNvPr>
          <p:cNvSpPr>
            <a:spLocks noGrp="1"/>
          </p:cNvSpPr>
          <p:nvPr>
            <p:ph type="body" sz="quarter" idx="13" hasCustomPrompt="1"/>
          </p:nvPr>
        </p:nvSpPr>
        <p:spPr>
          <a:xfrm>
            <a:off x="-19664" y="-19664"/>
            <a:ext cx="12221496" cy="849463"/>
          </a:xfrm>
          <a:prstGeom prst="rect">
            <a:avLst/>
          </a:prstGeom>
          <a:solidFill>
            <a:schemeClr val="tx2"/>
          </a:solidFill>
        </p:spPr>
        <p:txBody>
          <a:bodyPr wrap="square" lIns="228600" tIns="228600" rIns="228600" bIns="228600">
            <a:spAutoFit/>
          </a:bodyPr>
          <a:lstStyle>
            <a:lvl1pPr marL="0" indent="0">
              <a:buNone/>
              <a:defRPr sz="2800">
                <a:solidFill>
                  <a:schemeClr val="bg1"/>
                </a:solidFill>
                <a:latin typeface="+mj-lt"/>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Title</a:t>
            </a:r>
          </a:p>
        </p:txBody>
      </p:sp>
    </p:spTree>
    <p:extLst>
      <p:ext uri="{BB962C8B-B14F-4D97-AF65-F5344CB8AC3E}">
        <p14:creationId xmlns:p14="http://schemas.microsoft.com/office/powerpoint/2010/main" val="13420208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5DC402F-B399-4B92-9C16-C5C0562CD6A3}" type="slidenum">
              <a:rPr lang="en-US" altLang="en-US"/>
              <a:pPr>
                <a:defRPr/>
              </a:pPr>
              <a:t>‹#›</a:t>
            </a:fld>
            <a:endParaRPr lang="en-US" altLang="en-US"/>
          </a:p>
        </p:txBody>
      </p:sp>
    </p:spTree>
    <p:extLst>
      <p:ext uri="{BB962C8B-B14F-4D97-AF65-F5344CB8AC3E}">
        <p14:creationId xmlns:p14="http://schemas.microsoft.com/office/powerpoint/2010/main" val="20905311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0AF596B-F1F7-45A5-BF81-5F18C7A806BA}" type="slidenum">
              <a:rPr lang="en-US" altLang="en-US"/>
              <a:pPr>
                <a:defRPr/>
              </a:pPr>
              <a:t>‹#›</a:t>
            </a:fld>
            <a:endParaRPr lang="en-US" altLang="en-US"/>
          </a:p>
        </p:txBody>
      </p:sp>
    </p:spTree>
    <p:extLst>
      <p:ext uri="{BB962C8B-B14F-4D97-AF65-F5344CB8AC3E}">
        <p14:creationId xmlns:p14="http://schemas.microsoft.com/office/powerpoint/2010/main" val="24948858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2200" y="533400"/>
            <a:ext cx="2565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6000" y="533400"/>
            <a:ext cx="74930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FC9F6E1-0FB3-42A9-A2D3-F91AF7AD9A68}" type="slidenum">
              <a:rPr lang="en-US" altLang="en-US"/>
              <a:pPr>
                <a:defRPr/>
              </a:pPr>
              <a:t>‹#›</a:t>
            </a:fld>
            <a:endParaRPr lang="en-US" altLang="en-US"/>
          </a:p>
        </p:txBody>
      </p:sp>
    </p:spTree>
    <p:extLst>
      <p:ext uri="{BB962C8B-B14F-4D97-AF65-F5344CB8AC3E}">
        <p14:creationId xmlns:p14="http://schemas.microsoft.com/office/powerpoint/2010/main" val="37875256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16000" y="533400"/>
            <a:ext cx="10261600" cy="1143000"/>
          </a:xfrm>
        </p:spPr>
        <p:txBody>
          <a:bodyPr/>
          <a:lstStyle/>
          <a:p>
            <a:r>
              <a:rPr lang="en-US"/>
              <a:t>Click to edit Master title style</a:t>
            </a:r>
          </a:p>
        </p:txBody>
      </p:sp>
      <p:sp>
        <p:nvSpPr>
          <p:cNvPr id="3" name="Chart Placeholder 2"/>
          <p:cNvSpPr>
            <a:spLocks noGrp="1"/>
          </p:cNvSpPr>
          <p:nvPr>
            <p:ph type="chart" idx="1"/>
          </p:nvPr>
        </p:nvSpPr>
        <p:spPr>
          <a:xfrm>
            <a:off x="1016000" y="1905000"/>
            <a:ext cx="10261600" cy="40386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3089129-E932-4EA3-A1CA-DAA2835E5BAF}" type="slidenum">
              <a:rPr lang="en-US" altLang="en-US"/>
              <a:pPr>
                <a:defRPr/>
              </a:pPr>
              <a:t>‹#›</a:t>
            </a:fld>
            <a:endParaRPr lang="en-US" altLang="en-US"/>
          </a:p>
        </p:txBody>
      </p:sp>
    </p:spTree>
    <p:extLst>
      <p:ext uri="{BB962C8B-B14F-4D97-AF65-F5344CB8AC3E}">
        <p14:creationId xmlns:p14="http://schemas.microsoft.com/office/powerpoint/2010/main" val="41703115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609600" y="39624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5/1/2026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6834931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533400"/>
            <a:ext cx="10261600" cy="1143000"/>
          </a:xfrm>
        </p:spPr>
        <p:txBody>
          <a:bodyPr/>
          <a:lstStyle/>
          <a:p>
            <a:r>
              <a:rPr lang="en-US"/>
              <a:t>Click to edit Master title style</a:t>
            </a:r>
          </a:p>
        </p:txBody>
      </p:sp>
      <p:sp>
        <p:nvSpPr>
          <p:cNvPr id="3" name="Text Placeholder 2"/>
          <p:cNvSpPr>
            <a:spLocks noGrp="1"/>
          </p:cNvSpPr>
          <p:nvPr>
            <p:ph type="body" sz="half" idx="1"/>
          </p:nvPr>
        </p:nvSpPr>
        <p:spPr>
          <a:xfrm>
            <a:off x="1016000" y="1905000"/>
            <a:ext cx="50292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905000"/>
            <a:ext cx="50292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16000" y="6391275"/>
            <a:ext cx="27432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4470400" y="6403975"/>
            <a:ext cx="38608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9144000" y="6400800"/>
            <a:ext cx="2133600" cy="457200"/>
          </a:xfrm>
        </p:spPr>
        <p:txBody>
          <a:bodyPr/>
          <a:lstStyle>
            <a:lvl1pPr>
              <a:defRPr/>
            </a:lvl1pPr>
          </a:lstStyle>
          <a:p>
            <a:fld id="{1F503F79-807D-4768-9092-F743A0802705}" type="slidenum">
              <a:rPr lang="en-US" altLang="en-US"/>
              <a:pPr/>
              <a:t>‹#›</a:t>
            </a:fld>
            <a:endParaRPr lang="en-US" altLang="en-US"/>
          </a:p>
        </p:txBody>
      </p:sp>
    </p:spTree>
    <p:extLst>
      <p:ext uri="{BB962C8B-B14F-4D97-AF65-F5344CB8AC3E}">
        <p14:creationId xmlns:p14="http://schemas.microsoft.com/office/powerpoint/2010/main" val="20367797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Green Bar - Blank">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46043" y="1361278"/>
            <a:ext cx="10883348" cy="4383156"/>
          </a:xfrm>
          <a:prstGeom prst="rect">
            <a:avLst/>
          </a:prstGeom>
        </p:spPr>
        <p:txBody>
          <a:bodyPr/>
          <a:lstStyle>
            <a:lvl1pPr>
              <a:defRPr sz="1800"/>
            </a:lvl1pPr>
          </a:lstStyle>
          <a:p>
            <a:pPr lvl="0"/>
            <a:r>
              <a:rPr lang="en-US" dirty="0"/>
              <a:t>Click to edit Master text styles</a:t>
            </a:r>
          </a:p>
          <a:p>
            <a:pPr lvl="1"/>
            <a:r>
              <a:rPr lang="en-US" dirty="0"/>
              <a:t>Second level</a:t>
            </a:r>
          </a:p>
          <a:p>
            <a:pPr lvl="2"/>
            <a:r>
              <a:rPr lang="en-US" dirty="0"/>
              <a:t>Third level</a:t>
            </a:r>
          </a:p>
        </p:txBody>
      </p:sp>
      <p:sp>
        <p:nvSpPr>
          <p:cNvPr id="12" name="Text Placeholder 11"/>
          <p:cNvSpPr>
            <a:spLocks noGrp="1"/>
          </p:cNvSpPr>
          <p:nvPr>
            <p:ph type="body" sz="quarter" idx="13" hasCustomPrompt="1"/>
          </p:nvPr>
        </p:nvSpPr>
        <p:spPr>
          <a:xfrm>
            <a:off x="-20951" y="64634"/>
            <a:ext cx="12221496" cy="784830"/>
          </a:xfrm>
          <a:prstGeom prst="rect">
            <a:avLst/>
          </a:prstGeom>
          <a:solidFill>
            <a:schemeClr val="tx2"/>
          </a:solidFill>
        </p:spPr>
        <p:txBody>
          <a:bodyPr wrap="square" lIns="228600" tIns="228600" rIns="228600" bIns="228600" anchor="b">
            <a:spAutoFit/>
          </a:bodyPr>
          <a:lstStyle>
            <a:lvl1pPr marL="0" indent="0">
              <a:buNone/>
              <a:defRPr sz="2100">
                <a:solidFill>
                  <a:schemeClr val="bg1"/>
                </a:solidFill>
                <a:latin typeface="+mj-lt"/>
              </a:defRPr>
            </a:lvl1pPr>
            <a:lvl2pPr marL="342900" indent="0">
              <a:buNone/>
              <a:defRPr sz="2700">
                <a:solidFill>
                  <a:schemeClr val="bg1"/>
                </a:solidFill>
                <a:latin typeface="+mj-lt"/>
              </a:defRPr>
            </a:lvl2pPr>
            <a:lvl3pPr marL="685800" indent="0">
              <a:buNone/>
              <a:defRPr sz="2700">
                <a:solidFill>
                  <a:schemeClr val="bg1"/>
                </a:solidFill>
                <a:latin typeface="+mj-lt"/>
              </a:defRPr>
            </a:lvl3pPr>
            <a:lvl4pPr marL="1028700" indent="0">
              <a:buNone/>
              <a:defRPr sz="2700">
                <a:solidFill>
                  <a:schemeClr val="bg1"/>
                </a:solidFill>
                <a:latin typeface="+mj-lt"/>
              </a:defRPr>
            </a:lvl4pPr>
            <a:lvl5pPr marL="1371600" indent="0">
              <a:buNone/>
              <a:defRPr sz="2700">
                <a:solidFill>
                  <a:schemeClr val="bg1"/>
                </a:solidFill>
                <a:latin typeface="+mj-lt"/>
              </a:defRPr>
            </a:lvl5pPr>
          </a:lstStyle>
          <a:p>
            <a:pPr lvl="0"/>
            <a:r>
              <a:rPr lang="en-US" dirty="0"/>
              <a:t>Title</a:t>
            </a:r>
          </a:p>
        </p:txBody>
      </p:sp>
      <p:sp>
        <p:nvSpPr>
          <p:cNvPr id="2" name="Slide Number Placeholder 1">
            <a:extLst>
              <a:ext uri="{FF2B5EF4-FFF2-40B4-BE49-F238E27FC236}">
                <a16:creationId xmlns:a16="http://schemas.microsoft.com/office/drawing/2014/main" id="{7EB2EBC0-034B-4D6E-9F30-F248064CB999}"/>
              </a:ext>
            </a:extLst>
          </p:cNvPr>
          <p:cNvSpPr>
            <a:spLocks noGrp="1"/>
          </p:cNvSpPr>
          <p:nvPr>
            <p:ph type="sldNum" sz="quarter" idx="15"/>
          </p:nvPr>
        </p:nvSpPr>
        <p:spPr>
          <a:xfrm>
            <a:off x="5628136" y="6324602"/>
            <a:ext cx="468696" cy="347739"/>
          </a:xfrm>
        </p:spPr>
        <p:txBody>
          <a:bodyPr/>
          <a:lstStyle/>
          <a:p>
            <a:fld id="{BFEE8A3B-91D4-480B-8F57-F565765E4202}" type="slidenum">
              <a:rPr lang="en-US" smtClean="0"/>
              <a:pPr/>
              <a:t>‹#›</a:t>
            </a:fld>
            <a:endParaRPr lang="en-US" dirty="0"/>
          </a:p>
        </p:txBody>
      </p:sp>
    </p:spTree>
    <p:extLst>
      <p:ext uri="{BB962C8B-B14F-4D97-AF65-F5344CB8AC3E}">
        <p14:creationId xmlns:p14="http://schemas.microsoft.com/office/powerpoint/2010/main" val="3654172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Green Bar - Blank">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46043" y="1828800"/>
            <a:ext cx="10883348" cy="3915634"/>
          </a:xfrm>
          <a:prstGeom prst="rect">
            <a:avLst/>
          </a:prstGeom>
        </p:spPr>
        <p:txBody>
          <a:bodyPr/>
          <a:lstStyle>
            <a:lvl1pPr>
              <a:defRPr sz="1800"/>
            </a:lvl1pPr>
          </a:lstStyle>
          <a:p>
            <a:pPr lvl="0"/>
            <a:r>
              <a:rPr lang="en-US" dirty="0"/>
              <a:t>Click to edit Master text styles</a:t>
            </a:r>
          </a:p>
          <a:p>
            <a:pPr lvl="1"/>
            <a:r>
              <a:rPr lang="en-US" dirty="0"/>
              <a:t>Second level</a:t>
            </a:r>
          </a:p>
          <a:p>
            <a:pPr lvl="2"/>
            <a:r>
              <a:rPr lang="en-US" dirty="0"/>
              <a:t>Third level</a:t>
            </a:r>
          </a:p>
        </p:txBody>
      </p:sp>
      <p:sp>
        <p:nvSpPr>
          <p:cNvPr id="12" name="Text Placeholder 11"/>
          <p:cNvSpPr>
            <a:spLocks noGrp="1"/>
          </p:cNvSpPr>
          <p:nvPr>
            <p:ph type="body" sz="quarter" idx="13" hasCustomPrompt="1"/>
          </p:nvPr>
        </p:nvSpPr>
        <p:spPr>
          <a:xfrm>
            <a:off x="646041" y="609601"/>
            <a:ext cx="10883347" cy="830997"/>
          </a:xfrm>
          <a:prstGeom prst="rect">
            <a:avLst/>
          </a:prstGeom>
          <a:noFill/>
        </p:spPr>
        <p:txBody>
          <a:bodyPr wrap="square" lIns="228600" tIns="228600" rIns="228600" bIns="228600">
            <a:spAutoFit/>
          </a:bodyPr>
          <a:lstStyle>
            <a:lvl1pPr marL="0" indent="0">
              <a:buNone/>
              <a:defRPr sz="2400">
                <a:solidFill>
                  <a:schemeClr val="tx1">
                    <a:lumMod val="50000"/>
                  </a:schemeClr>
                </a:solidFill>
                <a:latin typeface="+mj-lt"/>
              </a:defRPr>
            </a:lvl1pPr>
            <a:lvl2pPr marL="342900" indent="0">
              <a:buNone/>
              <a:defRPr sz="2700">
                <a:solidFill>
                  <a:schemeClr val="bg1"/>
                </a:solidFill>
                <a:latin typeface="+mj-lt"/>
              </a:defRPr>
            </a:lvl2pPr>
            <a:lvl3pPr marL="685800" indent="0">
              <a:buNone/>
              <a:defRPr sz="2700">
                <a:solidFill>
                  <a:schemeClr val="bg1"/>
                </a:solidFill>
                <a:latin typeface="+mj-lt"/>
              </a:defRPr>
            </a:lvl3pPr>
            <a:lvl4pPr marL="1028700" indent="0">
              <a:buNone/>
              <a:defRPr sz="2700">
                <a:solidFill>
                  <a:schemeClr val="bg1"/>
                </a:solidFill>
                <a:latin typeface="+mj-lt"/>
              </a:defRPr>
            </a:lvl4pPr>
            <a:lvl5pPr marL="1371600" indent="0">
              <a:buNone/>
              <a:defRPr sz="2700">
                <a:solidFill>
                  <a:schemeClr val="bg1"/>
                </a:solidFill>
                <a:latin typeface="+mj-lt"/>
              </a:defRPr>
            </a:lvl5pPr>
          </a:lstStyle>
          <a:p>
            <a:pPr lvl="0"/>
            <a:r>
              <a:rPr lang="en-US" dirty="0"/>
              <a:t>Title</a:t>
            </a:r>
          </a:p>
        </p:txBody>
      </p:sp>
      <p:sp>
        <p:nvSpPr>
          <p:cNvPr id="2" name="Slide Number Placeholder 1">
            <a:extLst>
              <a:ext uri="{FF2B5EF4-FFF2-40B4-BE49-F238E27FC236}">
                <a16:creationId xmlns:a16="http://schemas.microsoft.com/office/drawing/2014/main" id="{09D0C6AD-2FC9-420C-8146-5DA07750AB3A}"/>
              </a:ext>
            </a:extLst>
          </p:cNvPr>
          <p:cNvSpPr>
            <a:spLocks noGrp="1"/>
          </p:cNvSpPr>
          <p:nvPr>
            <p:ph type="sldNum" sz="quarter" idx="15"/>
          </p:nvPr>
        </p:nvSpPr>
        <p:spPr/>
        <p:txBody>
          <a:bodyPr/>
          <a:lstStyle/>
          <a:p>
            <a:pPr fontAlgn="base">
              <a:spcBef>
                <a:spcPct val="0"/>
              </a:spcBef>
              <a:spcAft>
                <a:spcPct val="0"/>
              </a:spcAft>
            </a:pPr>
            <a:fld id="{BFEE8A3B-91D4-480B-8F57-F565765E4202}" type="slidenum">
              <a:rPr lang="en-US" smtClean="0">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30147359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2"/>
          <p:cNvSpPr>
            <a:spLocks noChangeArrowheads="1"/>
          </p:cNvSpPr>
          <p:nvPr/>
        </p:nvSpPr>
        <p:spPr bwMode="auto">
          <a:xfrm>
            <a:off x="304800" y="381000"/>
            <a:ext cx="11582400" cy="5638800"/>
          </a:xfrm>
          <a:prstGeom prst="roundRect">
            <a:avLst>
              <a:gd name="adj" fmla="val 7912"/>
            </a:avLst>
          </a:prstGeom>
          <a:solidFill>
            <a:schemeClr val="folHlink"/>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Times New Roman" pitchFamily="18" charset="0"/>
            </a:endParaRPr>
          </a:p>
        </p:txBody>
      </p:sp>
      <p:sp>
        <p:nvSpPr>
          <p:cNvPr id="5" name="AutoShape 3"/>
          <p:cNvSpPr>
            <a:spLocks noChangeArrowheads="1"/>
          </p:cNvSpPr>
          <p:nvPr/>
        </p:nvSpPr>
        <p:spPr bwMode="white">
          <a:xfrm>
            <a:off x="436034" y="488950"/>
            <a:ext cx="11247967" cy="4768850"/>
          </a:xfrm>
          <a:prstGeom prst="roundRect">
            <a:avLst>
              <a:gd name="adj" fmla="val 7310"/>
            </a:avLst>
          </a:prstGeom>
          <a:solidFill>
            <a:schemeClr val="bg1"/>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Times New Roman" pitchFamily="18" charset="0"/>
            </a:endParaRPr>
          </a:p>
        </p:txBody>
      </p:sp>
      <p:sp>
        <p:nvSpPr>
          <p:cNvPr id="6" name="AutoShape 4"/>
          <p:cNvSpPr>
            <a:spLocks noChangeArrowheads="1"/>
          </p:cNvSpPr>
          <p:nvPr/>
        </p:nvSpPr>
        <p:spPr bwMode="blackWhite">
          <a:xfrm>
            <a:off x="1828800" y="3338513"/>
            <a:ext cx="8534400" cy="2286000"/>
          </a:xfrm>
          <a:prstGeom prst="roundRect">
            <a:avLst>
              <a:gd name="adj" fmla="val 16667"/>
            </a:avLst>
          </a:prstGeom>
          <a:solidFill>
            <a:schemeClr val="bg1"/>
          </a:solidFill>
          <a:ln w="508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800"/>
          </a:p>
        </p:txBody>
      </p:sp>
      <p:sp>
        <p:nvSpPr>
          <p:cNvPr id="5125" name="Rectangle 5"/>
          <p:cNvSpPr>
            <a:spLocks noGrp="1" noChangeArrowheads="1"/>
          </p:cNvSpPr>
          <p:nvPr>
            <p:ph type="ctrTitle"/>
          </p:nvPr>
        </p:nvSpPr>
        <p:spPr>
          <a:xfrm>
            <a:off x="914400" y="857250"/>
            <a:ext cx="10363200" cy="2266950"/>
          </a:xfrm>
        </p:spPr>
        <p:txBody>
          <a:bodyPr anchor="ctr" anchorCtr="1"/>
          <a:lstStyle>
            <a:lvl1pPr algn="ctr">
              <a:defRPr sz="4100" i="1"/>
            </a:lvl1pPr>
          </a:lstStyle>
          <a:p>
            <a:pPr lvl="0"/>
            <a:r>
              <a:rPr lang="en-US" noProof="0"/>
              <a:t>Click to edit Master title style</a:t>
            </a:r>
          </a:p>
        </p:txBody>
      </p:sp>
      <p:sp>
        <p:nvSpPr>
          <p:cNvPr id="5126" name="Rectangle 6"/>
          <p:cNvSpPr>
            <a:spLocks noGrp="1" noChangeArrowheads="1"/>
          </p:cNvSpPr>
          <p:nvPr>
            <p:ph type="subTitle" idx="1"/>
          </p:nvPr>
        </p:nvSpPr>
        <p:spPr>
          <a:xfrm>
            <a:off x="2336800" y="3567113"/>
            <a:ext cx="7213600" cy="1905000"/>
          </a:xfrm>
        </p:spPr>
        <p:txBody>
          <a:bodyPr anchor="ctr"/>
          <a:lstStyle>
            <a:lvl1pPr marL="0" indent="0" algn="ctr">
              <a:buFont typeface="Wingdings" pitchFamily="2" charset="2"/>
              <a:buNone/>
              <a:defRPr sz="3300"/>
            </a:lvl1pPr>
          </a:lstStyle>
          <a:p>
            <a:pPr lvl="0"/>
            <a:r>
              <a:rPr lang="en-US" noProof="0"/>
              <a:t>Click to edit Master subtitle style</a:t>
            </a:r>
          </a:p>
        </p:txBody>
      </p:sp>
      <p:sp>
        <p:nvSpPr>
          <p:cNvPr id="7" name="Rectangle 7"/>
          <p:cNvSpPr>
            <a:spLocks noGrp="1" noChangeArrowheads="1"/>
          </p:cNvSpPr>
          <p:nvPr>
            <p:ph type="dt" sz="half" idx="10"/>
          </p:nvPr>
        </p:nvSpPr>
        <p:spPr/>
        <p:txBody>
          <a:bodyPr/>
          <a:lstStyle>
            <a:lvl1pPr>
              <a:defRPr/>
            </a:lvl1pPr>
          </a:lstStyle>
          <a:p>
            <a:pPr>
              <a:defRPr/>
            </a:pPr>
            <a:endParaRPr lang="en-US"/>
          </a:p>
        </p:txBody>
      </p:sp>
      <p:sp>
        <p:nvSpPr>
          <p:cNvPr id="8" name="Rectangle 8"/>
          <p:cNvSpPr>
            <a:spLocks noGrp="1" noChangeArrowheads="1"/>
          </p:cNvSpPr>
          <p:nvPr>
            <p:ph type="ftr" sz="quarter" idx="11"/>
          </p:nvPr>
        </p:nvSpPr>
        <p:spPr>
          <a:xfrm>
            <a:off x="4470400" y="6391275"/>
            <a:ext cx="3860800" cy="457200"/>
          </a:xfrm>
        </p:spPr>
        <p:txBody>
          <a:bodyPr/>
          <a:lstStyle>
            <a:lvl1pPr>
              <a:defRPr/>
            </a:lvl1pPr>
          </a:lstStyle>
          <a:p>
            <a:pPr>
              <a:defRPr/>
            </a:pPr>
            <a:endParaRPr lang="en-US"/>
          </a:p>
        </p:txBody>
      </p:sp>
      <p:sp>
        <p:nvSpPr>
          <p:cNvPr id="9" name="Rectangle 9"/>
          <p:cNvSpPr>
            <a:spLocks noGrp="1" noChangeArrowheads="1"/>
          </p:cNvSpPr>
          <p:nvPr>
            <p:ph type="sldNum" sz="quarter" idx="12"/>
          </p:nvPr>
        </p:nvSpPr>
        <p:spPr>
          <a:xfrm>
            <a:off x="9144000" y="6391275"/>
            <a:ext cx="2133600" cy="457200"/>
          </a:xfrm>
        </p:spPr>
        <p:txBody>
          <a:bodyPr/>
          <a:lstStyle>
            <a:lvl1pPr>
              <a:defRPr/>
            </a:lvl1pPr>
          </a:lstStyle>
          <a:p>
            <a:pPr>
              <a:defRPr/>
            </a:pPr>
            <a:fld id="{4F85798A-E970-4074-8295-9D361F671601}" type="slidenum">
              <a:rPr lang="en-US"/>
              <a:pPr>
                <a:defRPr/>
              </a:pPr>
              <a:t>‹#›</a:t>
            </a:fld>
            <a:endParaRPr lang="en-US"/>
          </a:p>
        </p:txBody>
      </p:sp>
    </p:spTree>
    <p:extLst>
      <p:ext uri="{BB962C8B-B14F-4D97-AF65-F5344CB8AC3E}">
        <p14:creationId xmlns:p14="http://schemas.microsoft.com/office/powerpoint/2010/main" val="8145732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88F210-B2C6-4008-9EBD-F65CDAECC461}" type="slidenum">
              <a:rPr lang="en-US"/>
              <a:pPr>
                <a:defRPr/>
              </a:pPr>
              <a:t>‹#›</a:t>
            </a:fld>
            <a:endParaRPr lang="en-US"/>
          </a:p>
        </p:txBody>
      </p:sp>
    </p:spTree>
    <p:extLst>
      <p:ext uri="{BB962C8B-B14F-4D97-AF65-F5344CB8AC3E}">
        <p14:creationId xmlns:p14="http://schemas.microsoft.com/office/powerpoint/2010/main" val="3002596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een Bar - Char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A4E420E0-5824-464E-A5C2-798CCEA7745A}"/>
              </a:ext>
            </a:extLst>
          </p:cNvPr>
          <p:cNvSpPr>
            <a:spLocks noGrp="1"/>
          </p:cNvSpPr>
          <p:nvPr>
            <p:ph sz="quarter" idx="12"/>
          </p:nvPr>
        </p:nvSpPr>
        <p:spPr>
          <a:xfrm>
            <a:off x="6919783" y="2261482"/>
            <a:ext cx="4688389" cy="3725164"/>
          </a:xfrm>
          <a:prstGeom prst="rect">
            <a:avLst/>
          </a:prstGeom>
        </p:spPr>
        <p:txBody>
          <a:bodyPr lIns="228600" tIns="228600" rIns="228600" bIns="228600" numCol="1" spcCol="0"/>
          <a:lstStyle>
            <a:lvl1pPr marL="342900" indent="-342900">
              <a:buFont typeface="Arial" panose="020B0604020202020204" pitchFamily="34" charset="0"/>
              <a:buChar char="•"/>
              <a:defRPr sz="2000">
                <a:solidFill>
                  <a:schemeClr val="tx1"/>
                </a:solidFill>
                <a:latin typeface="+mj-lt"/>
              </a:defRPr>
            </a:lvl1pPr>
            <a:lvl2pPr marL="742950" indent="-285750">
              <a:buFont typeface="Arial" panose="020B0604020202020204" pitchFamily="34" charset="0"/>
              <a:buChar char="•"/>
              <a:defRPr sz="1800">
                <a:solidFill>
                  <a:schemeClr val="tx1"/>
                </a:solidFill>
                <a:latin typeface="+mj-lt"/>
              </a:defRPr>
            </a:lvl2pPr>
            <a:lvl3pPr marL="1200150" indent="-285750">
              <a:buFont typeface="Arial" panose="020B0604020202020204" pitchFamily="34" charset="0"/>
              <a:buChar char="•"/>
              <a:defRPr sz="1600">
                <a:solidFill>
                  <a:schemeClr val="tx1"/>
                </a:solidFill>
                <a:latin typeface="+mj-lt"/>
              </a:defRPr>
            </a:lvl3pPr>
            <a:lvl4pPr marL="1657350" indent="-285750">
              <a:buFont typeface="Arial" panose="020B0604020202020204" pitchFamily="34" charset="0"/>
              <a:buChar char="•"/>
              <a:defRPr sz="1400">
                <a:solidFill>
                  <a:schemeClr val="tx1"/>
                </a:solidFill>
                <a:latin typeface="+mj-lt"/>
              </a:defRPr>
            </a:lvl4pPr>
            <a:lvl5pPr marL="1828800" indent="0">
              <a:buNone/>
              <a:defRPr>
                <a:solidFill>
                  <a:schemeClr val="tx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3">
            <a:extLst>
              <a:ext uri="{FF2B5EF4-FFF2-40B4-BE49-F238E27FC236}">
                <a16:creationId xmlns:a16="http://schemas.microsoft.com/office/drawing/2014/main" id="{492A517B-0FC9-4EAD-AAE4-5A392B02A284}"/>
              </a:ext>
            </a:extLst>
          </p:cNvPr>
          <p:cNvSpPr>
            <a:spLocks noGrp="1"/>
          </p:cNvSpPr>
          <p:nvPr>
            <p:ph type="body" sz="quarter" idx="17" hasCustomPrompt="1"/>
          </p:nvPr>
        </p:nvSpPr>
        <p:spPr>
          <a:xfrm>
            <a:off x="6919783" y="1513769"/>
            <a:ext cx="4688390" cy="747713"/>
          </a:xfrm>
          <a:prstGeom prst="rect">
            <a:avLst/>
          </a:prstGeom>
        </p:spPr>
        <p:txBody>
          <a:bodyPr lIns="228600" tIns="228600" rIns="228600" bIns="228600">
            <a:noAutofit/>
          </a:bodyPr>
          <a:lstStyle>
            <a:lvl1pPr marL="0" indent="0">
              <a:buNone/>
              <a:defRPr sz="2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Heading</a:t>
            </a:r>
          </a:p>
        </p:txBody>
      </p:sp>
      <p:sp>
        <p:nvSpPr>
          <p:cNvPr id="4" name="Chart Placeholder 3" descr="Chart Placeholder">
            <a:extLst>
              <a:ext uri="{FF2B5EF4-FFF2-40B4-BE49-F238E27FC236}">
                <a16:creationId xmlns:a16="http://schemas.microsoft.com/office/drawing/2014/main" id="{A5780A59-DE3C-564C-8660-22DEE6178612}"/>
              </a:ext>
            </a:extLst>
          </p:cNvPr>
          <p:cNvSpPr>
            <a:spLocks noGrp="1"/>
          </p:cNvSpPr>
          <p:nvPr>
            <p:ph type="chart" sz="quarter" idx="18" hasCustomPrompt="1"/>
          </p:nvPr>
        </p:nvSpPr>
        <p:spPr>
          <a:xfrm>
            <a:off x="584200" y="1513770"/>
            <a:ext cx="5891213" cy="4472694"/>
          </a:xfrm>
          <a:prstGeom prst="rect">
            <a:avLst/>
          </a:prstGeom>
          <a:solidFill>
            <a:schemeClr val="accent5">
              <a:lumMod val="60000"/>
              <a:lumOff val="40000"/>
            </a:schemeClr>
          </a:solidFill>
        </p:spPr>
        <p:txBody>
          <a:bodyPr/>
          <a:lstStyle>
            <a:lvl1pPr marL="0" indent="0">
              <a:buNone/>
              <a:defRPr/>
            </a:lvl1pPr>
          </a:lstStyle>
          <a:p>
            <a:r>
              <a:rPr lang="en-US" dirty="0"/>
              <a:t>Click to add chart</a:t>
            </a:r>
          </a:p>
        </p:txBody>
      </p:sp>
      <p:sp>
        <p:nvSpPr>
          <p:cNvPr id="6" name="Text Placeholder 11">
            <a:extLst>
              <a:ext uri="{FF2B5EF4-FFF2-40B4-BE49-F238E27FC236}">
                <a16:creationId xmlns:a16="http://schemas.microsoft.com/office/drawing/2014/main" id="{8C36FA24-69B6-794F-B8A2-AA8167309D6E}"/>
              </a:ext>
            </a:extLst>
          </p:cNvPr>
          <p:cNvSpPr>
            <a:spLocks noGrp="1"/>
          </p:cNvSpPr>
          <p:nvPr>
            <p:ph type="body" sz="quarter" idx="13" hasCustomPrompt="1"/>
          </p:nvPr>
        </p:nvSpPr>
        <p:spPr>
          <a:xfrm>
            <a:off x="-19664" y="-19664"/>
            <a:ext cx="12221496" cy="849463"/>
          </a:xfrm>
          <a:prstGeom prst="rect">
            <a:avLst/>
          </a:prstGeom>
          <a:solidFill>
            <a:schemeClr val="tx2"/>
          </a:solidFill>
        </p:spPr>
        <p:txBody>
          <a:bodyPr wrap="square" lIns="228600" tIns="228600" rIns="228600" bIns="228600">
            <a:spAutoFit/>
          </a:bodyPr>
          <a:lstStyle>
            <a:lvl1pPr marL="0" indent="0">
              <a:buNone/>
              <a:defRPr sz="2800">
                <a:solidFill>
                  <a:schemeClr val="bg1"/>
                </a:solidFill>
                <a:latin typeface="+mj-lt"/>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Title</a:t>
            </a:r>
          </a:p>
        </p:txBody>
      </p:sp>
    </p:spTree>
    <p:extLst>
      <p:ext uri="{BB962C8B-B14F-4D97-AF65-F5344CB8AC3E}">
        <p14:creationId xmlns:p14="http://schemas.microsoft.com/office/powerpoint/2010/main" val="40283557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DC23F1-4116-4B32-91C9-79567A6CEEE0}" type="slidenum">
              <a:rPr lang="en-US"/>
              <a:pPr>
                <a:defRPr/>
              </a:pPr>
              <a:t>‹#›</a:t>
            </a:fld>
            <a:endParaRPr lang="en-US"/>
          </a:p>
        </p:txBody>
      </p:sp>
    </p:spTree>
    <p:extLst>
      <p:ext uri="{BB962C8B-B14F-4D97-AF65-F5344CB8AC3E}">
        <p14:creationId xmlns:p14="http://schemas.microsoft.com/office/powerpoint/2010/main" val="41309774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6000" y="1905000"/>
            <a:ext cx="5029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905000"/>
            <a:ext cx="5029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BFE160-570A-40FD-886E-0CBB9B946987}" type="slidenum">
              <a:rPr lang="en-US"/>
              <a:pPr>
                <a:defRPr/>
              </a:pPr>
              <a:t>‹#›</a:t>
            </a:fld>
            <a:endParaRPr lang="en-US"/>
          </a:p>
        </p:txBody>
      </p:sp>
    </p:spTree>
    <p:extLst>
      <p:ext uri="{BB962C8B-B14F-4D97-AF65-F5344CB8AC3E}">
        <p14:creationId xmlns:p14="http://schemas.microsoft.com/office/powerpoint/2010/main" val="24867617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0E74BBD-DBFC-4A34-A304-24FEC41AE2D5}" type="slidenum">
              <a:rPr lang="en-US"/>
              <a:pPr>
                <a:defRPr/>
              </a:pPr>
              <a:t>‹#›</a:t>
            </a:fld>
            <a:endParaRPr lang="en-US"/>
          </a:p>
        </p:txBody>
      </p:sp>
    </p:spTree>
    <p:extLst>
      <p:ext uri="{BB962C8B-B14F-4D97-AF65-F5344CB8AC3E}">
        <p14:creationId xmlns:p14="http://schemas.microsoft.com/office/powerpoint/2010/main" val="2702196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D029A5C-0354-4FBA-AF22-F2F6FEE951E8}" type="slidenum">
              <a:rPr lang="en-US"/>
              <a:pPr>
                <a:defRPr/>
              </a:pPr>
              <a:t>‹#›</a:t>
            </a:fld>
            <a:endParaRPr lang="en-US"/>
          </a:p>
        </p:txBody>
      </p:sp>
    </p:spTree>
    <p:extLst>
      <p:ext uri="{BB962C8B-B14F-4D97-AF65-F5344CB8AC3E}">
        <p14:creationId xmlns:p14="http://schemas.microsoft.com/office/powerpoint/2010/main" val="42882554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32B0C11-1954-4F92-B7D4-BE3CF858688F}" type="slidenum">
              <a:rPr lang="en-US"/>
              <a:pPr>
                <a:defRPr/>
              </a:pPr>
              <a:t>‹#›</a:t>
            </a:fld>
            <a:endParaRPr lang="en-US"/>
          </a:p>
        </p:txBody>
      </p:sp>
    </p:spTree>
    <p:extLst>
      <p:ext uri="{BB962C8B-B14F-4D97-AF65-F5344CB8AC3E}">
        <p14:creationId xmlns:p14="http://schemas.microsoft.com/office/powerpoint/2010/main" val="1880154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A57327-3956-458A-9B53-68429FD0B346}" type="slidenum">
              <a:rPr lang="en-US"/>
              <a:pPr>
                <a:defRPr/>
              </a:pPr>
              <a:t>‹#›</a:t>
            </a:fld>
            <a:endParaRPr lang="en-US"/>
          </a:p>
        </p:txBody>
      </p:sp>
    </p:spTree>
    <p:extLst>
      <p:ext uri="{BB962C8B-B14F-4D97-AF65-F5344CB8AC3E}">
        <p14:creationId xmlns:p14="http://schemas.microsoft.com/office/powerpoint/2010/main" val="22865813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1B1433-CC33-43C3-8A0D-948BDC0814A9}" type="slidenum">
              <a:rPr lang="en-US"/>
              <a:pPr>
                <a:defRPr/>
              </a:pPr>
              <a:t>‹#›</a:t>
            </a:fld>
            <a:endParaRPr lang="en-US"/>
          </a:p>
        </p:txBody>
      </p:sp>
    </p:spTree>
    <p:extLst>
      <p:ext uri="{BB962C8B-B14F-4D97-AF65-F5344CB8AC3E}">
        <p14:creationId xmlns:p14="http://schemas.microsoft.com/office/powerpoint/2010/main" val="31529079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BA7D16-765C-4436-A265-14677647C4A6}" type="slidenum">
              <a:rPr lang="en-US"/>
              <a:pPr>
                <a:defRPr/>
              </a:pPr>
              <a:t>‹#›</a:t>
            </a:fld>
            <a:endParaRPr lang="en-US"/>
          </a:p>
        </p:txBody>
      </p:sp>
    </p:spTree>
    <p:extLst>
      <p:ext uri="{BB962C8B-B14F-4D97-AF65-F5344CB8AC3E}">
        <p14:creationId xmlns:p14="http://schemas.microsoft.com/office/powerpoint/2010/main" val="3489373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2200" y="533400"/>
            <a:ext cx="2565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6000" y="533400"/>
            <a:ext cx="74930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D42BF1-13B8-4CC1-8285-5E4A7A75CF9F}" type="slidenum">
              <a:rPr lang="en-US"/>
              <a:pPr>
                <a:defRPr/>
              </a:pPr>
              <a:t>‹#›</a:t>
            </a:fld>
            <a:endParaRPr lang="en-US"/>
          </a:p>
        </p:txBody>
      </p:sp>
    </p:spTree>
    <p:extLst>
      <p:ext uri="{BB962C8B-B14F-4D97-AF65-F5344CB8AC3E}">
        <p14:creationId xmlns:p14="http://schemas.microsoft.com/office/powerpoint/2010/main" val="29339951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16000" y="533400"/>
            <a:ext cx="10261600" cy="1143000"/>
          </a:xfrm>
        </p:spPr>
        <p:txBody>
          <a:bodyPr/>
          <a:lstStyle/>
          <a:p>
            <a:r>
              <a:rPr lang="en-US"/>
              <a:t>Click to edit Master title style</a:t>
            </a:r>
          </a:p>
        </p:txBody>
      </p:sp>
      <p:sp>
        <p:nvSpPr>
          <p:cNvPr id="3" name="Chart Placeholder 2"/>
          <p:cNvSpPr>
            <a:spLocks noGrp="1"/>
          </p:cNvSpPr>
          <p:nvPr>
            <p:ph type="chart" idx="1"/>
          </p:nvPr>
        </p:nvSpPr>
        <p:spPr>
          <a:xfrm>
            <a:off x="1016000" y="1905000"/>
            <a:ext cx="10261600" cy="4038600"/>
          </a:xfrm>
        </p:spPr>
        <p:txBody>
          <a:bodyPr/>
          <a:lstStyle/>
          <a:p>
            <a:pPr lvl="0"/>
            <a:r>
              <a:rPr lang="en-US" noProof="0"/>
              <a:t>Click icon to add chart</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8B34FD-AFE8-4635-92B5-F46F770DEFE8}" type="slidenum">
              <a:rPr lang="en-US"/>
              <a:pPr>
                <a:defRPr/>
              </a:pPr>
              <a:t>‹#›</a:t>
            </a:fld>
            <a:endParaRPr lang="en-US"/>
          </a:p>
        </p:txBody>
      </p:sp>
    </p:spTree>
    <p:extLst>
      <p:ext uri="{BB962C8B-B14F-4D97-AF65-F5344CB8AC3E}">
        <p14:creationId xmlns:p14="http://schemas.microsoft.com/office/powerpoint/2010/main" val="2897495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en Bar - Full Image">
    <p:spTree>
      <p:nvGrpSpPr>
        <p:cNvPr id="1" name=""/>
        <p:cNvGrpSpPr/>
        <p:nvPr/>
      </p:nvGrpSpPr>
      <p:grpSpPr>
        <a:xfrm>
          <a:off x="0" y="0"/>
          <a:ext cx="0" cy="0"/>
          <a:chOff x="0" y="0"/>
          <a:chExt cx="0" cy="0"/>
        </a:xfrm>
      </p:grpSpPr>
      <p:sp>
        <p:nvSpPr>
          <p:cNvPr id="5" name="Picture Placeholder 4" descr="Image Placeholder">
            <a:extLst>
              <a:ext uri="{FF2B5EF4-FFF2-40B4-BE49-F238E27FC236}">
                <a16:creationId xmlns:a16="http://schemas.microsoft.com/office/drawing/2014/main" id="{9A10C311-D23D-482E-B9B9-2E962B468C2D}"/>
              </a:ext>
            </a:extLst>
          </p:cNvPr>
          <p:cNvSpPr>
            <a:spLocks noGrp="1"/>
          </p:cNvSpPr>
          <p:nvPr>
            <p:ph type="pic" sz="quarter" idx="14"/>
          </p:nvPr>
        </p:nvSpPr>
        <p:spPr>
          <a:xfrm>
            <a:off x="-8710" y="960264"/>
            <a:ext cx="12219251" cy="5210350"/>
          </a:xfrm>
          <a:prstGeom prst="rect">
            <a:avLst/>
          </a:prstGeom>
          <a:pattFill prst="pct80">
            <a:fgClr>
              <a:schemeClr val="accent5">
                <a:lumMod val="60000"/>
                <a:lumOff val="40000"/>
              </a:schemeClr>
            </a:fgClr>
            <a:bgClr>
              <a:schemeClr val="bg1"/>
            </a:bgClr>
          </a:pattFill>
        </p:spPr>
        <p:txBody>
          <a:bodyPr/>
          <a:lstStyle>
            <a:lvl1pPr marL="0" indent="0">
              <a:buNone/>
              <a:defRPr/>
            </a:lvl1pPr>
          </a:lstStyle>
          <a:p>
            <a:r>
              <a:rPr lang="en-US"/>
              <a:t>Click icon to add picture</a:t>
            </a:r>
            <a:endParaRPr lang="en-US" dirty="0"/>
          </a:p>
        </p:txBody>
      </p:sp>
      <p:sp>
        <p:nvSpPr>
          <p:cNvPr id="6" name="Text Placeholder 7">
            <a:extLst>
              <a:ext uri="{FF2B5EF4-FFF2-40B4-BE49-F238E27FC236}">
                <a16:creationId xmlns:a16="http://schemas.microsoft.com/office/drawing/2014/main" id="{C92A9DF2-2CEC-934B-AD27-F3C6880D94A7}"/>
              </a:ext>
            </a:extLst>
          </p:cNvPr>
          <p:cNvSpPr>
            <a:spLocks noGrp="1"/>
          </p:cNvSpPr>
          <p:nvPr>
            <p:ph type="body" sz="quarter" idx="15"/>
          </p:nvPr>
        </p:nvSpPr>
        <p:spPr>
          <a:xfrm>
            <a:off x="646043" y="1907177"/>
            <a:ext cx="5894094" cy="3457304"/>
          </a:xfrm>
          <a:prstGeom prst="rect">
            <a:avLst/>
          </a:prstGeom>
          <a:solidFill>
            <a:schemeClr val="bg1">
              <a:alpha val="40000"/>
            </a:schemeClr>
          </a:solidFill>
        </p:spPr>
        <p:txBody>
          <a:bodyPr lIns="228600" tIns="228600" rIns="228600" bIns="228600"/>
          <a:lstStyle/>
          <a:p>
            <a:pPr lvl="0"/>
            <a:r>
              <a:rPr lang="en-US"/>
              <a:t>Click to edit Master text styles</a:t>
            </a:r>
          </a:p>
          <a:p>
            <a:pPr lvl="1"/>
            <a:r>
              <a:rPr lang="en-US"/>
              <a:t>Second level</a:t>
            </a:r>
          </a:p>
          <a:p>
            <a:pPr lvl="2"/>
            <a:r>
              <a:rPr lang="en-US"/>
              <a:t>Third level</a:t>
            </a:r>
          </a:p>
        </p:txBody>
      </p:sp>
      <p:sp>
        <p:nvSpPr>
          <p:cNvPr id="4" name="Text Placeholder 11">
            <a:extLst>
              <a:ext uri="{FF2B5EF4-FFF2-40B4-BE49-F238E27FC236}">
                <a16:creationId xmlns:a16="http://schemas.microsoft.com/office/drawing/2014/main" id="{A6D26906-E8DC-D04E-A56A-96A038B86650}"/>
              </a:ext>
            </a:extLst>
          </p:cNvPr>
          <p:cNvSpPr>
            <a:spLocks noGrp="1"/>
          </p:cNvSpPr>
          <p:nvPr>
            <p:ph type="body" sz="quarter" idx="13" hasCustomPrompt="1"/>
          </p:nvPr>
        </p:nvSpPr>
        <p:spPr>
          <a:xfrm>
            <a:off x="-19664" y="-19664"/>
            <a:ext cx="12221496" cy="960263"/>
          </a:xfrm>
          <a:prstGeom prst="rect">
            <a:avLst/>
          </a:prstGeom>
          <a:solidFill>
            <a:schemeClr val="tx2"/>
          </a:solidFill>
        </p:spPr>
        <p:txBody>
          <a:bodyPr wrap="square" lIns="228600" tIns="228600" rIns="228600" bIns="228600">
            <a:spAutoFit/>
          </a:bodyPr>
          <a:lstStyle>
            <a:lvl1pPr marL="0" indent="0">
              <a:buNone/>
              <a:defRPr sz="3600">
                <a:solidFill>
                  <a:schemeClr val="bg1"/>
                </a:solidFill>
                <a:latin typeface="+mj-lt"/>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Title</a:t>
            </a:r>
          </a:p>
        </p:txBody>
      </p:sp>
    </p:spTree>
    <p:extLst>
      <p:ext uri="{BB962C8B-B14F-4D97-AF65-F5344CB8AC3E}">
        <p14:creationId xmlns:p14="http://schemas.microsoft.com/office/powerpoint/2010/main" val="36923147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533400"/>
            <a:ext cx="10261600" cy="1143000"/>
          </a:xfrm>
        </p:spPr>
        <p:txBody>
          <a:bodyPr/>
          <a:lstStyle/>
          <a:p>
            <a:r>
              <a:rPr lang="en-US"/>
              <a:t>Click to edit Master title style</a:t>
            </a:r>
          </a:p>
        </p:txBody>
      </p:sp>
      <p:sp>
        <p:nvSpPr>
          <p:cNvPr id="3" name="Text Placeholder 2"/>
          <p:cNvSpPr>
            <a:spLocks noGrp="1"/>
          </p:cNvSpPr>
          <p:nvPr>
            <p:ph type="body" sz="half" idx="1"/>
          </p:nvPr>
        </p:nvSpPr>
        <p:spPr>
          <a:xfrm>
            <a:off x="1016000" y="1905000"/>
            <a:ext cx="50292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905000"/>
            <a:ext cx="50292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16000" y="6391275"/>
            <a:ext cx="27432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4470400" y="6403975"/>
            <a:ext cx="38608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9144000" y="6400800"/>
            <a:ext cx="2133600" cy="457200"/>
          </a:xfrm>
        </p:spPr>
        <p:txBody>
          <a:bodyPr/>
          <a:lstStyle>
            <a:lvl1pPr>
              <a:defRPr/>
            </a:lvl1pPr>
          </a:lstStyle>
          <a:p>
            <a:fld id="{1F503F79-807D-4768-9092-F743A0802705}" type="slidenum">
              <a:rPr lang="en-US" altLang="en-US"/>
              <a:pPr/>
              <a:t>‹#›</a:t>
            </a:fld>
            <a:endParaRPr lang="en-US" altLang="en-US"/>
          </a:p>
        </p:txBody>
      </p:sp>
    </p:spTree>
    <p:extLst>
      <p:ext uri="{BB962C8B-B14F-4D97-AF65-F5344CB8AC3E}">
        <p14:creationId xmlns:p14="http://schemas.microsoft.com/office/powerpoint/2010/main" val="18309657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609600" y="39624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5/1/2026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47948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een Bar - Background Image">
    <p:spTree>
      <p:nvGrpSpPr>
        <p:cNvPr id="1" name=""/>
        <p:cNvGrpSpPr/>
        <p:nvPr/>
      </p:nvGrpSpPr>
      <p:grpSpPr>
        <a:xfrm>
          <a:off x="0" y="0"/>
          <a:ext cx="0" cy="0"/>
          <a:chOff x="0" y="0"/>
          <a:chExt cx="0" cy="0"/>
        </a:xfrm>
      </p:grpSpPr>
      <p:sp>
        <p:nvSpPr>
          <p:cNvPr id="5" name="Picture Placeholder 4" descr="Image Placeholder">
            <a:extLst>
              <a:ext uri="{FF2B5EF4-FFF2-40B4-BE49-F238E27FC236}">
                <a16:creationId xmlns:a16="http://schemas.microsoft.com/office/drawing/2014/main" id="{9A10C311-D23D-482E-B9B9-2E962B468C2D}"/>
              </a:ext>
            </a:extLst>
          </p:cNvPr>
          <p:cNvSpPr>
            <a:spLocks noGrp="1"/>
          </p:cNvSpPr>
          <p:nvPr>
            <p:ph type="pic" sz="quarter" idx="14"/>
          </p:nvPr>
        </p:nvSpPr>
        <p:spPr>
          <a:xfrm>
            <a:off x="-8710" y="-8709"/>
            <a:ext cx="12219251" cy="6875418"/>
          </a:xfrm>
          <a:prstGeom prst="rect">
            <a:avLst/>
          </a:prstGeom>
          <a:pattFill prst="pct80">
            <a:fgClr>
              <a:schemeClr val="accent5">
                <a:lumMod val="60000"/>
                <a:lumOff val="40000"/>
              </a:schemeClr>
            </a:fgClr>
            <a:bgClr>
              <a:schemeClr val="bg1"/>
            </a:bgClr>
          </a:pattFill>
        </p:spPr>
        <p:txBody>
          <a:bodyPr/>
          <a:lstStyle>
            <a:lvl1pPr marL="0" indent="0">
              <a:buNone/>
              <a:defRPr/>
            </a:lvl1pPr>
          </a:lstStyle>
          <a:p>
            <a:r>
              <a:rPr lang="en-US"/>
              <a:t>Click icon to add picture</a:t>
            </a:r>
            <a:endParaRPr lang="en-US" dirty="0"/>
          </a:p>
        </p:txBody>
      </p:sp>
      <p:sp>
        <p:nvSpPr>
          <p:cNvPr id="7" name="Text Placeholder 7">
            <a:extLst>
              <a:ext uri="{FF2B5EF4-FFF2-40B4-BE49-F238E27FC236}">
                <a16:creationId xmlns:a16="http://schemas.microsoft.com/office/drawing/2014/main" id="{4B49BB39-2E33-EB45-88EC-0EEFD65B89D5}"/>
              </a:ext>
            </a:extLst>
          </p:cNvPr>
          <p:cNvSpPr>
            <a:spLocks noGrp="1"/>
          </p:cNvSpPr>
          <p:nvPr>
            <p:ph type="body" sz="quarter" idx="15"/>
          </p:nvPr>
        </p:nvSpPr>
        <p:spPr>
          <a:xfrm>
            <a:off x="646043" y="1105988"/>
            <a:ext cx="5894094" cy="3457304"/>
          </a:xfrm>
          <a:prstGeom prst="rect">
            <a:avLst/>
          </a:prstGeom>
          <a:solidFill>
            <a:schemeClr val="bg1">
              <a:alpha val="40000"/>
            </a:schemeClr>
          </a:solidFill>
        </p:spPr>
        <p:txBody>
          <a:bodyPr lIns="228600" tIns="228600" rIns="228600" bIns="228600"/>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64146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een Bar - Image Right">
    <p:spTree>
      <p:nvGrpSpPr>
        <p:cNvPr id="1" name=""/>
        <p:cNvGrpSpPr/>
        <p:nvPr/>
      </p:nvGrpSpPr>
      <p:grpSpPr>
        <a:xfrm>
          <a:off x="0" y="0"/>
          <a:ext cx="0" cy="0"/>
          <a:chOff x="0" y="0"/>
          <a:chExt cx="0" cy="0"/>
        </a:xfrm>
      </p:grpSpPr>
      <p:sp>
        <p:nvSpPr>
          <p:cNvPr id="4" name="Picture Placeholder 4" descr="Image Placeholder">
            <a:extLst>
              <a:ext uri="{FF2B5EF4-FFF2-40B4-BE49-F238E27FC236}">
                <a16:creationId xmlns:a16="http://schemas.microsoft.com/office/drawing/2014/main" id="{01004D5A-A600-5040-B56F-ABEB3B2120E4}"/>
              </a:ext>
            </a:extLst>
          </p:cNvPr>
          <p:cNvSpPr>
            <a:spLocks noGrp="1"/>
          </p:cNvSpPr>
          <p:nvPr>
            <p:ph type="pic" sz="quarter" idx="15"/>
          </p:nvPr>
        </p:nvSpPr>
        <p:spPr>
          <a:xfrm>
            <a:off x="7219406" y="940599"/>
            <a:ext cx="4999844" cy="5926110"/>
          </a:xfrm>
          <a:prstGeom prst="rect">
            <a:avLst/>
          </a:prstGeom>
          <a:pattFill prst="pct80">
            <a:fgClr>
              <a:schemeClr val="accent5">
                <a:lumMod val="60000"/>
                <a:lumOff val="40000"/>
              </a:schemeClr>
            </a:fgClr>
            <a:bgClr>
              <a:schemeClr val="bg1"/>
            </a:bgClr>
          </a:pattFill>
        </p:spPr>
        <p:txBody>
          <a:bodyPr/>
          <a:lstStyle>
            <a:lvl1pPr marL="0" indent="0">
              <a:buNone/>
              <a:defRPr/>
            </a:lvl1pPr>
          </a:lstStyle>
          <a:p>
            <a:r>
              <a:rPr lang="en-US"/>
              <a:t>Click icon to add picture</a:t>
            </a:r>
            <a:endParaRPr lang="en-US" dirty="0"/>
          </a:p>
        </p:txBody>
      </p:sp>
      <p:sp>
        <p:nvSpPr>
          <p:cNvPr id="8" name="Text Placeholder 7"/>
          <p:cNvSpPr>
            <a:spLocks noGrp="1"/>
          </p:cNvSpPr>
          <p:nvPr>
            <p:ph type="body" sz="quarter" idx="14"/>
          </p:nvPr>
        </p:nvSpPr>
        <p:spPr>
          <a:xfrm>
            <a:off x="646043" y="1560444"/>
            <a:ext cx="5824426" cy="4383156"/>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2" name="Text Placeholder 11"/>
          <p:cNvSpPr>
            <a:spLocks noGrp="1"/>
          </p:cNvSpPr>
          <p:nvPr>
            <p:ph type="body" sz="quarter" idx="13" hasCustomPrompt="1"/>
          </p:nvPr>
        </p:nvSpPr>
        <p:spPr>
          <a:xfrm>
            <a:off x="-19664" y="-19664"/>
            <a:ext cx="12221496" cy="960263"/>
          </a:xfrm>
          <a:prstGeom prst="rect">
            <a:avLst/>
          </a:prstGeom>
          <a:solidFill>
            <a:schemeClr val="tx2"/>
          </a:solidFill>
        </p:spPr>
        <p:txBody>
          <a:bodyPr wrap="square" lIns="228600" tIns="228600" rIns="228600" bIns="228600">
            <a:spAutoFit/>
          </a:bodyPr>
          <a:lstStyle>
            <a:lvl1pPr marL="0" indent="0">
              <a:buNone/>
              <a:defRPr sz="3600">
                <a:solidFill>
                  <a:schemeClr val="bg1"/>
                </a:solidFill>
                <a:latin typeface="+mj-lt"/>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Title</a:t>
            </a:r>
          </a:p>
        </p:txBody>
      </p:sp>
    </p:spTree>
    <p:extLst>
      <p:ext uri="{BB962C8B-B14F-4D97-AF65-F5344CB8AC3E}">
        <p14:creationId xmlns:p14="http://schemas.microsoft.com/office/powerpoint/2010/main" val="2410375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3.png"/><Relationship Id="rId5" Type="http://schemas.openxmlformats.org/officeDocument/2006/relationships/slideLayout" Target="../slideLayouts/slideLayout20.xml"/><Relationship Id="rId10" Type="http://schemas.microsoft.com/office/2007/relationships/hdphoto" Target="../media/hdphoto1.wdp"/><Relationship Id="rId4" Type="http://schemas.openxmlformats.org/officeDocument/2006/relationships/slideLayout" Target="../slideLayouts/slideLayout19.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1.png"/><Relationship Id="rId4" Type="http://schemas.openxmlformats.org/officeDocument/2006/relationships/slideLayout" Target="../slideLayouts/slideLayout26.xml"/><Relationship Id="rId9" Type="http://schemas.microsoft.com/office/2007/relationships/hdphoto" Target="../media/hdphoto1.wdp"/></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2.xml"/><Relationship Id="rId7" Type="http://schemas.openxmlformats.org/officeDocument/2006/relationships/theme" Target="../theme/theme5.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image" Target="../media/image5.png"/><Relationship Id="rId4" Type="http://schemas.openxmlformats.org/officeDocument/2006/relationships/slideLayout" Target="../slideLayouts/slideLayout33.xml"/><Relationship Id="rId9" Type="http://schemas.microsoft.com/office/2007/relationships/hdphoto" Target="../media/hdphoto2.wdp"/></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8.xml"/><Relationship Id="rId7" Type="http://schemas.openxmlformats.org/officeDocument/2006/relationships/theme" Target="../theme/theme6.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10" Type="http://schemas.openxmlformats.org/officeDocument/2006/relationships/image" Target="../media/image5.png"/><Relationship Id="rId4" Type="http://schemas.openxmlformats.org/officeDocument/2006/relationships/slideLayout" Target="../slideLayouts/slideLayout39.xml"/><Relationship Id="rId9" Type="http://schemas.microsoft.com/office/2007/relationships/hdphoto" Target="../media/hdphoto2.wdp"/></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theme" Target="../theme/theme7.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theme" Target="../theme/theme8.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CSU College of Business Logo">
            <a:extLst>
              <a:ext uri="{FF2B5EF4-FFF2-40B4-BE49-F238E27FC236}">
                <a16:creationId xmlns:a16="http://schemas.microsoft.com/office/drawing/2014/main" id="{EFD0A10E-5DA2-6445-A02C-2E607A39B8FE}"/>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9835352" y="6124938"/>
            <a:ext cx="2258677" cy="582271"/>
          </a:xfrm>
          <a:prstGeom prst="rect">
            <a:avLst/>
          </a:prstGeom>
        </p:spPr>
      </p:pic>
      <p:sp>
        <p:nvSpPr>
          <p:cNvPr id="2" name="Slide Number Placeholder 1">
            <a:extLst>
              <a:ext uri="{FF2B5EF4-FFF2-40B4-BE49-F238E27FC236}">
                <a16:creationId xmlns:a16="http://schemas.microsoft.com/office/drawing/2014/main" id="{1D3A3A10-7B35-49FF-9EBA-A812EA5FF0F4}"/>
              </a:ext>
            </a:extLst>
          </p:cNvPr>
          <p:cNvSpPr>
            <a:spLocks noGrp="1"/>
          </p:cNvSpPr>
          <p:nvPr>
            <p:ph type="sldNum" sz="quarter" idx="4"/>
          </p:nvPr>
        </p:nvSpPr>
        <p:spPr>
          <a:xfrm>
            <a:off x="5655295" y="6324600"/>
            <a:ext cx="468696" cy="347739"/>
          </a:xfrm>
          <a:prstGeom prst="rect">
            <a:avLst/>
          </a:prstGeom>
        </p:spPr>
        <p:txBody>
          <a:bodyPr vert="horz" lIns="91440" tIns="45720" rIns="91440" bIns="45720" rtlCol="0" anchor="ctr"/>
          <a:lstStyle>
            <a:lvl1pPr algn="r">
              <a:defRPr sz="1200">
                <a:solidFill>
                  <a:schemeClr val="tx1">
                    <a:tint val="75000"/>
                  </a:schemeClr>
                </a:solidFill>
              </a:defRPr>
            </a:lvl1pPr>
          </a:lstStyle>
          <a:p>
            <a:fld id="{BFEE8A3B-91D4-480B-8F57-F565765E4202}" type="slidenum">
              <a:rPr lang="en-US" smtClean="0"/>
              <a:pPr/>
              <a:t>‹#›</a:t>
            </a:fld>
            <a:endParaRPr lang="en-US" dirty="0"/>
          </a:p>
        </p:txBody>
      </p:sp>
    </p:spTree>
    <p:extLst>
      <p:ext uri="{BB962C8B-B14F-4D97-AF65-F5344CB8AC3E}">
        <p14:creationId xmlns:p14="http://schemas.microsoft.com/office/powerpoint/2010/main" val="1479429507"/>
      </p:ext>
    </p:extLst>
  </p:cSld>
  <p:clrMap bg1="lt1" tx1="dk1" bg2="lt2" tx2="dk2" accent1="accent1" accent2="accent2" accent3="accent3" accent4="accent4" accent5="accent5" accent6="accent6" hlink="hlink" folHlink="folHlink"/>
  <p:sldLayoutIdLst>
    <p:sldLayoutId id="2147483681" r:id="rId1"/>
    <p:sldLayoutId id="2147483798" r:id="rId2"/>
    <p:sldLayoutId id="2147483691" r:id="rId3"/>
    <p:sldLayoutId id="2147483692" r:id="rId4"/>
    <p:sldLayoutId id="2147483695" r:id="rId5"/>
    <p:sldLayoutId id="2147483718" r:id="rId6"/>
    <p:sldLayoutId id="2147483696" r:id="rId7"/>
    <p:sldLayoutId id="2147483747" r:id="rId8"/>
    <p:sldLayoutId id="2147483745" r:id="rId9"/>
    <p:sldLayoutId id="2147483746" r:id="rId10"/>
    <p:sldLayoutId id="2147483707" r:id="rId11"/>
    <p:sldLayoutId id="2147483708" r:id="rId12"/>
    <p:sldLayoutId id="2147483709" r:id="rId13"/>
    <p:sldLayoutId id="2147483710" r:id="rId14"/>
    <p:sldLayoutId id="2147483711"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bk object 16">
            <a:extLst>
              <a:ext uri="{FF2B5EF4-FFF2-40B4-BE49-F238E27FC236}">
                <a16:creationId xmlns:a16="http://schemas.microsoft.com/office/drawing/2014/main" id="{036773DB-090C-F442-8A51-749F86570F41}"/>
              </a:ext>
            </a:extLst>
          </p:cNvPr>
          <p:cNvSpPr/>
          <p:nvPr userDrawn="1"/>
        </p:nvSpPr>
        <p:spPr>
          <a:xfrm>
            <a:off x="0" y="0"/>
            <a:ext cx="12192000" cy="6858000"/>
          </a:xfrm>
          <a:prstGeom prst="rect">
            <a:avLst/>
          </a:prstGeom>
          <a:blipFill>
            <a:blip r:embed="rId9" cstate="print">
              <a:extLst>
                <a:ext uri="{BEBA8EAE-BF5A-486C-A8C5-ECC9F3942E4B}">
                  <a14:imgProps xmlns:a14="http://schemas.microsoft.com/office/drawing/2010/main">
                    <a14:imgLayer r:embed="rId10">
                      <a14:imgEffect>
                        <a14:brightnessContrast contrast="45000"/>
                      </a14:imgEffect>
                    </a14:imgLayer>
                  </a14:imgProps>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Picture 3" descr="A close up of a sign&#10;&#10;Description automatically generated">
            <a:extLst>
              <a:ext uri="{FF2B5EF4-FFF2-40B4-BE49-F238E27FC236}">
                <a16:creationId xmlns:a16="http://schemas.microsoft.com/office/drawing/2014/main" id="{BD85B4B5-E2F7-8842-AA38-8609AF51D869}"/>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730114" y="5989721"/>
            <a:ext cx="3476076" cy="848162"/>
          </a:xfrm>
          <a:prstGeom prst="rect">
            <a:avLst/>
          </a:prstGeom>
        </p:spPr>
      </p:pic>
    </p:spTree>
    <p:extLst>
      <p:ext uri="{BB962C8B-B14F-4D97-AF65-F5344CB8AC3E}">
        <p14:creationId xmlns:p14="http://schemas.microsoft.com/office/powerpoint/2010/main" val="266507369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76" r:id="rId4"/>
    <p:sldLayoutId id="2147483755" r:id="rId5"/>
    <p:sldLayoutId id="2147483756" r:id="rId6"/>
    <p:sldLayoutId id="2147483757"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bk object 16">
            <a:extLst>
              <a:ext uri="{FF2B5EF4-FFF2-40B4-BE49-F238E27FC236}">
                <a16:creationId xmlns:a16="http://schemas.microsoft.com/office/drawing/2014/main" id="{036773DB-090C-F442-8A51-749F86570F41}"/>
              </a:ext>
            </a:extLst>
          </p:cNvPr>
          <p:cNvSpPr/>
          <p:nvPr userDrawn="1"/>
        </p:nvSpPr>
        <p:spPr>
          <a:xfrm>
            <a:off x="0" y="0"/>
            <a:ext cx="12192000" cy="6858000"/>
          </a:xfrm>
          <a:prstGeom prst="rect">
            <a:avLst/>
          </a:prstGeom>
          <a:blipFill>
            <a:blip r:embed="rId8" cstate="print">
              <a:extLst>
                <a:ext uri="{BEBA8EAE-BF5A-486C-A8C5-ECC9F3942E4B}">
                  <a14:imgProps xmlns:a14="http://schemas.microsoft.com/office/drawing/2010/main">
                    <a14:imgLayer r:embed="rId9">
                      <a14:imgEffect>
                        <a14:brightnessContrast contrast="45000"/>
                      </a14:imgEffect>
                    </a14:imgLayer>
                  </a14:imgProps>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9" name="Picture 8" descr="CSU College of Business Logo">
            <a:extLst>
              <a:ext uri="{FF2B5EF4-FFF2-40B4-BE49-F238E27FC236}">
                <a16:creationId xmlns:a16="http://schemas.microsoft.com/office/drawing/2014/main" id="{EFD0A10E-5DA2-6445-A02C-2E607A39B8F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836094" y="6214197"/>
            <a:ext cx="2258677" cy="551160"/>
          </a:xfrm>
          <a:prstGeom prst="rect">
            <a:avLst/>
          </a:prstGeom>
        </p:spPr>
      </p:pic>
    </p:spTree>
    <p:extLst>
      <p:ext uri="{BB962C8B-B14F-4D97-AF65-F5344CB8AC3E}">
        <p14:creationId xmlns:p14="http://schemas.microsoft.com/office/powerpoint/2010/main" val="110939191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7" r:id="rId3"/>
    <p:sldLayoutId id="2147483748" r:id="rId4"/>
    <p:sldLayoutId id="2147483750" r:id="rId5"/>
    <p:sldLayoutId id="2147483749"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SU College of Business Logo">
            <a:extLst>
              <a:ext uri="{FF2B5EF4-FFF2-40B4-BE49-F238E27FC236}">
                <a16:creationId xmlns:a16="http://schemas.microsoft.com/office/drawing/2014/main" id="{E7191FD8-B542-B54F-9EE8-AD5E62642D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261" y="6214197"/>
            <a:ext cx="2258677" cy="551160"/>
          </a:xfrm>
          <a:prstGeom prst="rect">
            <a:avLst/>
          </a:prstGeom>
        </p:spPr>
      </p:pic>
    </p:spTree>
    <p:extLst>
      <p:ext uri="{BB962C8B-B14F-4D97-AF65-F5344CB8AC3E}">
        <p14:creationId xmlns:p14="http://schemas.microsoft.com/office/powerpoint/2010/main" val="4281462958"/>
      </p:ext>
    </p:extLst>
  </p:cSld>
  <p:clrMap bg1="lt1" tx1="dk1" bg2="lt2" tx2="dk2" accent1="accent1" accent2="accent2" accent3="accent3" accent4="accent4" accent5="accent5" accent6="accent6" hlink="hlink" folHlink="folHlink"/>
  <p:sldLayoutIdLst>
    <p:sldLayoutId id="214748370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5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2">
            <a:extLst>
              <a:ext uri="{C183D7F6-B498-43B3-948B-1728B52AA6E4}">
                <adec:decorative xmlns:adec="http://schemas.microsoft.com/office/drawing/2017/decorative" val="1"/>
              </a:ext>
            </a:extLst>
          </p:cNvPr>
          <p:cNvSpPr/>
          <p:nvPr userDrawn="1"/>
        </p:nvSpPr>
        <p:spPr>
          <a:xfrm>
            <a:off x="0" y="0"/>
            <a:ext cx="12192000" cy="6858000"/>
          </a:xfrm>
          <a:custGeom>
            <a:avLst/>
            <a:gdLst/>
            <a:ahLst/>
            <a:cxnLst/>
            <a:rect l="l" t="t" r="r" b="b"/>
            <a:pathLst>
              <a:path w="12433300" h="6997700">
                <a:moveTo>
                  <a:pt x="0" y="6997700"/>
                </a:moveTo>
                <a:lnTo>
                  <a:pt x="12433300" y="6997700"/>
                </a:lnTo>
                <a:lnTo>
                  <a:pt x="12433300" y="0"/>
                </a:lnTo>
                <a:lnTo>
                  <a:pt x="0" y="0"/>
                </a:lnTo>
                <a:lnTo>
                  <a:pt x="0" y="6997700"/>
                </a:lnTo>
                <a:close/>
              </a:path>
            </a:pathLst>
          </a:custGeom>
          <a:solidFill>
            <a:srgbClr val="1E4D2B"/>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 name="object 3" descr="Ram's Head"/>
          <p:cNvSpPr/>
          <p:nvPr userDrawn="1"/>
        </p:nvSpPr>
        <p:spPr>
          <a:xfrm>
            <a:off x="6222491" y="18665"/>
            <a:ext cx="5969509" cy="6839335"/>
          </a:xfrm>
          <a:prstGeom prst="rect">
            <a:avLst/>
          </a:prstGeom>
          <a:blipFill>
            <a:blip r:embed="rId8" cstate="print">
              <a:extLst>
                <a:ext uri="{BEBA8EAE-BF5A-486C-A8C5-ECC9F3942E4B}">
                  <a14:imgProps xmlns:a14="http://schemas.microsoft.com/office/drawing/2010/main">
                    <a14:imgLayer r:embed="rId9">
                      <a14:imgEffect>
                        <a14:brightnessContrast contrast="-70000"/>
                      </a14:imgEffect>
                    </a14:imgLayer>
                  </a14:imgProps>
                </a:ext>
              </a:extLst>
            </a:blip>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pic>
        <p:nvPicPr>
          <p:cNvPr id="6" name="Picture 5" descr="CSU College of Business Logo">
            <a:extLst>
              <a:ext uri="{FF2B5EF4-FFF2-40B4-BE49-F238E27FC236}">
                <a16:creationId xmlns:a16="http://schemas.microsoft.com/office/drawing/2014/main" id="{BBB5BAF8-AC7C-7A4A-90C6-3FB75362227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730114" y="5991173"/>
            <a:ext cx="3461886" cy="848162"/>
          </a:xfrm>
          <a:prstGeom prst="rect">
            <a:avLst/>
          </a:prstGeom>
        </p:spPr>
      </p:pic>
    </p:spTree>
    <p:extLst>
      <p:ext uri="{BB962C8B-B14F-4D97-AF65-F5344CB8AC3E}">
        <p14:creationId xmlns:p14="http://schemas.microsoft.com/office/powerpoint/2010/main" val="2223441036"/>
      </p:ext>
    </p:extLst>
  </p:cSld>
  <p:clrMap bg1="lt1" tx1="dk1" bg2="lt2" tx2="dk2" accent1="accent1" accent2="accent2" accent3="accent3" accent4="accent4" accent5="accent5" accent6="accent6" hlink="hlink" folHlink="folHlink"/>
  <p:sldLayoutIdLst>
    <p:sldLayoutId id="2147483686" r:id="rId1"/>
    <p:sldLayoutId id="2147483777" r:id="rId2"/>
    <p:sldLayoutId id="2147483782" r:id="rId3"/>
    <p:sldLayoutId id="2147483705" r:id="rId4"/>
    <p:sldLayoutId id="2147483706" r:id="rId5"/>
    <p:sldLayoutId id="2147483781"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2">
            <a:extLst>
              <a:ext uri="{C183D7F6-B498-43B3-948B-1728B52AA6E4}">
                <adec:decorative xmlns:adec="http://schemas.microsoft.com/office/drawing/2017/decorative" val="1"/>
              </a:ext>
            </a:extLst>
          </p:cNvPr>
          <p:cNvSpPr/>
          <p:nvPr userDrawn="1"/>
        </p:nvSpPr>
        <p:spPr>
          <a:xfrm>
            <a:off x="0" y="0"/>
            <a:ext cx="12192000" cy="6858000"/>
          </a:xfrm>
          <a:custGeom>
            <a:avLst/>
            <a:gdLst/>
            <a:ahLst/>
            <a:cxnLst/>
            <a:rect l="l" t="t" r="r" b="b"/>
            <a:pathLst>
              <a:path w="12433300" h="6997700">
                <a:moveTo>
                  <a:pt x="0" y="6997700"/>
                </a:moveTo>
                <a:lnTo>
                  <a:pt x="12433300" y="6997700"/>
                </a:lnTo>
                <a:lnTo>
                  <a:pt x="12433300" y="0"/>
                </a:lnTo>
                <a:lnTo>
                  <a:pt x="0" y="0"/>
                </a:lnTo>
                <a:lnTo>
                  <a:pt x="0" y="6997700"/>
                </a:lnTo>
                <a:close/>
              </a:path>
            </a:pathLst>
          </a:custGeom>
          <a:solidFill>
            <a:srgbClr val="1E4D2B"/>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 name="object 3" descr="Ram's Head"/>
          <p:cNvSpPr/>
          <p:nvPr userDrawn="1"/>
        </p:nvSpPr>
        <p:spPr>
          <a:xfrm>
            <a:off x="6222491" y="18665"/>
            <a:ext cx="5969509" cy="6839335"/>
          </a:xfrm>
          <a:prstGeom prst="rect">
            <a:avLst/>
          </a:prstGeom>
          <a:blipFill>
            <a:blip r:embed="rId8" cstate="print">
              <a:extLst>
                <a:ext uri="{BEBA8EAE-BF5A-486C-A8C5-ECC9F3942E4B}">
                  <a14:imgProps xmlns:a14="http://schemas.microsoft.com/office/drawing/2010/main">
                    <a14:imgLayer r:embed="rId9">
                      <a14:imgEffect>
                        <a14:brightnessContrast contrast="-70000"/>
                      </a14:imgEffect>
                    </a14:imgLayer>
                  </a14:imgProps>
                </a:ext>
              </a:extLst>
            </a:blip>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pic>
        <p:nvPicPr>
          <p:cNvPr id="6" name="Picture 5" descr="CSU College of Business Logo">
            <a:extLst>
              <a:ext uri="{FF2B5EF4-FFF2-40B4-BE49-F238E27FC236}">
                <a16:creationId xmlns:a16="http://schemas.microsoft.com/office/drawing/2014/main" id="{BBB5BAF8-AC7C-7A4A-90C6-3FB75362227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730114" y="5991173"/>
            <a:ext cx="3461886" cy="848162"/>
          </a:xfrm>
          <a:prstGeom prst="rect">
            <a:avLst/>
          </a:prstGeom>
        </p:spPr>
      </p:pic>
    </p:spTree>
    <p:extLst>
      <p:ext uri="{BB962C8B-B14F-4D97-AF65-F5344CB8AC3E}">
        <p14:creationId xmlns:p14="http://schemas.microsoft.com/office/powerpoint/2010/main" val="1097293407"/>
      </p:ext>
    </p:extLst>
  </p:cSld>
  <p:clrMap bg1="lt1" tx1="dk1" bg2="lt2" tx2="dk2" accent1="accent1" accent2="accent2" accent3="accent3" accent4="accent4" accent5="accent5" accent6="accent6" hlink="hlink" folHlink="folHlink"/>
  <p:sldLayoutIdLst>
    <p:sldLayoutId id="2147483793" r:id="rId1"/>
    <p:sldLayoutId id="2147483792" r:id="rId2"/>
    <p:sldLayoutId id="2147483794" r:id="rId3"/>
    <p:sldLayoutId id="2147483795" r:id="rId4"/>
    <p:sldLayoutId id="2147483796" r:id="rId5"/>
    <p:sldLayoutId id="2147483797"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16000" y="533400"/>
            <a:ext cx="10261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016000" y="1905000"/>
            <a:ext cx="102616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100" name="Rectangle 4"/>
          <p:cNvSpPr>
            <a:spLocks noGrp="1" noChangeArrowheads="1"/>
          </p:cNvSpPr>
          <p:nvPr>
            <p:ph type="dt" sz="half" idx="2"/>
          </p:nvPr>
        </p:nvSpPr>
        <p:spPr bwMode="auto">
          <a:xfrm>
            <a:off x="1016000" y="6391275"/>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ltLang="en-US"/>
          </a:p>
        </p:txBody>
      </p:sp>
      <p:sp>
        <p:nvSpPr>
          <p:cNvPr id="4101" name="Rectangle 5"/>
          <p:cNvSpPr>
            <a:spLocks noGrp="1" noChangeArrowheads="1"/>
          </p:cNvSpPr>
          <p:nvPr>
            <p:ph type="ftr" sz="quarter" idx="3"/>
          </p:nvPr>
        </p:nvSpPr>
        <p:spPr bwMode="auto">
          <a:xfrm>
            <a:off x="4470400" y="6403975"/>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ltLang="en-US"/>
          </a:p>
        </p:txBody>
      </p:sp>
      <p:sp>
        <p:nvSpPr>
          <p:cNvPr id="4102" name="Rectangle 6"/>
          <p:cNvSpPr>
            <a:spLocks noGrp="1" noChangeArrowheads="1"/>
          </p:cNvSpPr>
          <p:nvPr>
            <p:ph type="sldNum" sz="quarter" idx="4"/>
          </p:nvPr>
        </p:nvSpPr>
        <p:spPr bwMode="auto">
          <a:xfrm>
            <a:off x="9144000" y="64008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fld id="{98CD9E8E-550F-4580-8C3E-6DBAA0672A1C}" type="slidenum">
              <a:rPr lang="en-US" altLang="en-US"/>
              <a:pPr>
                <a:defRPr/>
              </a:pPr>
              <a:t>‹#›</a:t>
            </a:fld>
            <a:endParaRPr lang="en-US" altLang="en-US"/>
          </a:p>
        </p:txBody>
      </p:sp>
      <p:grpSp>
        <p:nvGrpSpPr>
          <p:cNvPr id="1031" name="Group 7"/>
          <p:cNvGrpSpPr>
            <a:grpSpLocks/>
          </p:cNvGrpSpPr>
          <p:nvPr/>
        </p:nvGrpSpPr>
        <p:grpSpPr bwMode="auto">
          <a:xfrm>
            <a:off x="224368" y="228600"/>
            <a:ext cx="11764433" cy="6096000"/>
            <a:chOff x="106" y="144"/>
            <a:chExt cx="5558" cy="3840"/>
          </a:xfrm>
        </p:grpSpPr>
        <p:sp>
          <p:nvSpPr>
            <p:cNvPr id="1032"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sp>
          <p:nvSpPr>
            <p:cNvPr id="1033" name="Line 9"/>
            <p:cNvSpPr>
              <a:spLocks noChangeShapeType="1"/>
            </p:cNvSpPr>
            <p:nvPr/>
          </p:nvSpPr>
          <p:spPr bwMode="auto">
            <a:xfrm>
              <a:off x="480" y="1077"/>
              <a:ext cx="4848"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spTree>
    <p:extLst>
      <p:ext uri="{BB962C8B-B14F-4D97-AF65-F5344CB8AC3E}">
        <p14:creationId xmlns:p14="http://schemas.microsoft.com/office/powerpoint/2010/main" val="1275969533"/>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6" r:id="rId14"/>
    <p:sldLayoutId id="2147483817" r:id="rId15"/>
    <p:sldLayoutId id="2147483818" r:id="rId16"/>
  </p:sldLayoutIdLst>
  <p:hf hdr="0" ftr="0" dt="0"/>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defRPr>
      </a:lvl2pPr>
      <a:lvl3pPr algn="l" rtl="0" eaLnBrk="0" fontAlgn="base" hangingPunct="0">
        <a:spcBef>
          <a:spcPct val="0"/>
        </a:spcBef>
        <a:spcAft>
          <a:spcPct val="0"/>
        </a:spcAft>
        <a:defRPr sz="3300">
          <a:solidFill>
            <a:schemeClr val="tx2"/>
          </a:solidFill>
          <a:latin typeface="Arial Black" pitchFamily="34" charset="0"/>
        </a:defRPr>
      </a:lvl3pPr>
      <a:lvl4pPr algn="l" rtl="0" eaLnBrk="0" fontAlgn="base" hangingPunct="0">
        <a:spcBef>
          <a:spcPct val="0"/>
        </a:spcBef>
        <a:spcAft>
          <a:spcPct val="0"/>
        </a:spcAft>
        <a:defRPr sz="3300">
          <a:solidFill>
            <a:schemeClr val="tx2"/>
          </a:solidFill>
          <a:latin typeface="Arial Black" pitchFamily="34" charset="0"/>
        </a:defRPr>
      </a:lvl4pPr>
      <a:lvl5pPr algn="l" rtl="0" eaLnBrk="0" fontAlgn="base" hangingPunct="0">
        <a:spcBef>
          <a:spcPct val="0"/>
        </a:spcBef>
        <a:spcAft>
          <a:spcPct val="0"/>
        </a:spcAft>
        <a:defRPr sz="3300">
          <a:solidFill>
            <a:schemeClr val="tx2"/>
          </a:solidFill>
          <a:latin typeface="Arial Black" pitchFamily="34" charset="0"/>
        </a:defRPr>
      </a:lvl5pPr>
      <a:lvl6pPr marL="457200" algn="l" rtl="0" fontAlgn="base">
        <a:spcBef>
          <a:spcPct val="0"/>
        </a:spcBef>
        <a:spcAft>
          <a:spcPct val="0"/>
        </a:spcAft>
        <a:defRPr sz="3300">
          <a:solidFill>
            <a:schemeClr val="tx2"/>
          </a:solidFill>
          <a:latin typeface="Arial Black" pitchFamily="34" charset="0"/>
        </a:defRPr>
      </a:lvl6pPr>
      <a:lvl7pPr marL="914400" algn="l" rtl="0" fontAlgn="base">
        <a:spcBef>
          <a:spcPct val="0"/>
        </a:spcBef>
        <a:spcAft>
          <a:spcPct val="0"/>
        </a:spcAft>
        <a:defRPr sz="3300">
          <a:solidFill>
            <a:schemeClr val="tx2"/>
          </a:solidFill>
          <a:latin typeface="Arial Black" pitchFamily="34" charset="0"/>
        </a:defRPr>
      </a:lvl7pPr>
      <a:lvl8pPr marL="1371600" algn="l" rtl="0" fontAlgn="base">
        <a:spcBef>
          <a:spcPct val="0"/>
        </a:spcBef>
        <a:spcAft>
          <a:spcPct val="0"/>
        </a:spcAft>
        <a:defRPr sz="3300">
          <a:solidFill>
            <a:schemeClr val="tx2"/>
          </a:solidFill>
          <a:latin typeface="Arial Black" pitchFamily="34" charset="0"/>
        </a:defRPr>
      </a:lvl8pPr>
      <a:lvl9pPr marL="1828800" algn="l" rtl="0" fontAlgn="base">
        <a:spcBef>
          <a:spcPct val="0"/>
        </a:spcBef>
        <a:spcAft>
          <a:spcPct val="0"/>
        </a:spcAft>
        <a:defRPr sz="33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bg2">
            <a:lumMod val="75000"/>
          </a:schemeClr>
        </a:buClr>
        <a:buSzPct val="70000"/>
        <a:buFont typeface="Wingdings" panose="05000000000000000000"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16000" y="533400"/>
            <a:ext cx="10261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016000" y="1905000"/>
            <a:ext cx="102616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Rectangle 4"/>
          <p:cNvSpPr>
            <a:spLocks noGrp="1" noChangeArrowheads="1"/>
          </p:cNvSpPr>
          <p:nvPr>
            <p:ph type="dt" sz="half" idx="2"/>
          </p:nvPr>
        </p:nvSpPr>
        <p:spPr bwMode="auto">
          <a:xfrm>
            <a:off x="1016000" y="6391275"/>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4101" name="Rectangle 5"/>
          <p:cNvSpPr>
            <a:spLocks noGrp="1" noChangeArrowheads="1"/>
          </p:cNvSpPr>
          <p:nvPr>
            <p:ph type="ftr" sz="quarter" idx="3"/>
          </p:nvPr>
        </p:nvSpPr>
        <p:spPr bwMode="auto">
          <a:xfrm>
            <a:off x="4470400" y="6403975"/>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4102" name="Rectangle 6"/>
          <p:cNvSpPr>
            <a:spLocks noGrp="1" noChangeArrowheads="1"/>
          </p:cNvSpPr>
          <p:nvPr>
            <p:ph type="sldNum" sz="quarter" idx="4"/>
          </p:nvPr>
        </p:nvSpPr>
        <p:spPr bwMode="auto">
          <a:xfrm>
            <a:off x="9144000" y="64008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fld id="{867E7591-B8B8-4B38-992A-8E05952C8AA2}" type="slidenum">
              <a:rPr lang="en-US"/>
              <a:pPr>
                <a:defRPr/>
              </a:pPr>
              <a:t>‹#›</a:t>
            </a:fld>
            <a:endParaRPr lang="en-US"/>
          </a:p>
        </p:txBody>
      </p:sp>
      <p:grpSp>
        <p:nvGrpSpPr>
          <p:cNvPr id="1031" name="Group 7"/>
          <p:cNvGrpSpPr>
            <a:grpSpLocks/>
          </p:cNvGrpSpPr>
          <p:nvPr/>
        </p:nvGrpSpPr>
        <p:grpSpPr bwMode="auto">
          <a:xfrm>
            <a:off x="224368" y="228600"/>
            <a:ext cx="11764433" cy="6096000"/>
            <a:chOff x="106" y="144"/>
            <a:chExt cx="5558" cy="3840"/>
          </a:xfrm>
        </p:grpSpPr>
        <p:sp>
          <p:nvSpPr>
            <p:cNvPr id="1032"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Times New Roman" pitchFamily="18" charset="0"/>
              </a:endParaRPr>
            </a:p>
          </p:txBody>
        </p:sp>
        <p:sp>
          <p:nvSpPr>
            <p:cNvPr id="1033" name="Line 9"/>
            <p:cNvSpPr>
              <a:spLocks noChangeShapeType="1"/>
            </p:cNvSpPr>
            <p:nvPr/>
          </p:nvSpPr>
          <p:spPr bwMode="auto">
            <a:xfrm>
              <a:off x="480" y="1077"/>
              <a:ext cx="4848"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spTree>
    <p:extLst>
      <p:ext uri="{BB962C8B-B14F-4D97-AF65-F5344CB8AC3E}">
        <p14:creationId xmlns:p14="http://schemas.microsoft.com/office/powerpoint/2010/main" val="2265707836"/>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Lst>
  <p:hf hdr="0" ftr="0" dt="0"/>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defRPr>
      </a:lvl2pPr>
      <a:lvl3pPr algn="l" rtl="0" eaLnBrk="0" fontAlgn="base" hangingPunct="0">
        <a:spcBef>
          <a:spcPct val="0"/>
        </a:spcBef>
        <a:spcAft>
          <a:spcPct val="0"/>
        </a:spcAft>
        <a:defRPr sz="3300">
          <a:solidFill>
            <a:schemeClr val="tx2"/>
          </a:solidFill>
          <a:latin typeface="Arial Black" pitchFamily="34" charset="0"/>
        </a:defRPr>
      </a:lvl3pPr>
      <a:lvl4pPr algn="l" rtl="0" eaLnBrk="0" fontAlgn="base" hangingPunct="0">
        <a:spcBef>
          <a:spcPct val="0"/>
        </a:spcBef>
        <a:spcAft>
          <a:spcPct val="0"/>
        </a:spcAft>
        <a:defRPr sz="3300">
          <a:solidFill>
            <a:schemeClr val="tx2"/>
          </a:solidFill>
          <a:latin typeface="Arial Black" pitchFamily="34" charset="0"/>
        </a:defRPr>
      </a:lvl4pPr>
      <a:lvl5pPr algn="l" rtl="0" eaLnBrk="0" fontAlgn="base" hangingPunct="0">
        <a:spcBef>
          <a:spcPct val="0"/>
        </a:spcBef>
        <a:spcAft>
          <a:spcPct val="0"/>
        </a:spcAft>
        <a:defRPr sz="3300">
          <a:solidFill>
            <a:schemeClr val="tx2"/>
          </a:solidFill>
          <a:latin typeface="Arial Black" pitchFamily="34" charset="0"/>
        </a:defRPr>
      </a:lvl5pPr>
      <a:lvl6pPr marL="457200" algn="l" rtl="0" eaLnBrk="1" fontAlgn="base" hangingPunct="1">
        <a:spcBef>
          <a:spcPct val="0"/>
        </a:spcBef>
        <a:spcAft>
          <a:spcPct val="0"/>
        </a:spcAft>
        <a:defRPr sz="3300">
          <a:solidFill>
            <a:schemeClr val="tx2"/>
          </a:solidFill>
          <a:latin typeface="Arial Black" pitchFamily="34" charset="0"/>
        </a:defRPr>
      </a:lvl6pPr>
      <a:lvl7pPr marL="914400" algn="l" rtl="0" eaLnBrk="1" fontAlgn="base" hangingPunct="1">
        <a:spcBef>
          <a:spcPct val="0"/>
        </a:spcBef>
        <a:spcAft>
          <a:spcPct val="0"/>
        </a:spcAft>
        <a:defRPr sz="3300">
          <a:solidFill>
            <a:schemeClr val="tx2"/>
          </a:solidFill>
          <a:latin typeface="Arial Black" pitchFamily="34" charset="0"/>
        </a:defRPr>
      </a:lvl7pPr>
      <a:lvl8pPr marL="1371600" algn="l" rtl="0" eaLnBrk="1" fontAlgn="base" hangingPunct="1">
        <a:spcBef>
          <a:spcPct val="0"/>
        </a:spcBef>
        <a:spcAft>
          <a:spcPct val="0"/>
        </a:spcAft>
        <a:defRPr sz="3300">
          <a:solidFill>
            <a:schemeClr val="tx2"/>
          </a:solidFill>
          <a:latin typeface="Arial Black" pitchFamily="34" charset="0"/>
        </a:defRPr>
      </a:lvl8pPr>
      <a:lvl9pPr marL="1828800" algn="l" rtl="0" eaLnBrk="1" fontAlgn="base" hangingPunct="1">
        <a:spcBef>
          <a:spcPct val="0"/>
        </a:spcBef>
        <a:spcAft>
          <a:spcPct val="0"/>
        </a:spcAft>
        <a:defRPr sz="33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3.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0.png"/><Relationship Id="rId1" Type="http://schemas.openxmlformats.org/officeDocument/2006/relationships/slideLayout" Target="../slideLayouts/slideLayout55.x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0.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2.xml"/><Relationship Id="rId1" Type="http://schemas.openxmlformats.org/officeDocument/2006/relationships/slideLayout" Target="../slideLayouts/slideLayout61.xml"/><Relationship Id="rId6" Type="http://schemas.openxmlformats.org/officeDocument/2006/relationships/image" Target="../media/image16.emf"/><Relationship Id="rId5" Type="http://schemas.openxmlformats.org/officeDocument/2006/relationships/oleObject" Target="../embeddings/oleObject3.bin"/><Relationship Id="rId4" Type="http://schemas.openxmlformats.org/officeDocument/2006/relationships/image" Target="../media/image15.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23.xml"/><Relationship Id="rId1" Type="http://schemas.openxmlformats.org/officeDocument/2006/relationships/slideLayout" Target="../slideLayouts/slideLayout59.xml"/><Relationship Id="rId4" Type="http://schemas.openxmlformats.org/officeDocument/2006/relationships/image" Target="../media/image17.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59.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5.xml"/><Relationship Id="rId1" Type="http://schemas.openxmlformats.org/officeDocument/2006/relationships/slideLayout" Target="../slideLayouts/slideLayout61.xml"/><Relationship Id="rId4" Type="http://schemas.openxmlformats.org/officeDocument/2006/relationships/image" Target="../media/image19.emf"/></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9.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hyperlink" Target="https://fred.stlouisfed.org/graph/?g=1P4CP" TargetMode="External"/><Relationship Id="rId2" Type="http://schemas.openxmlformats.org/officeDocument/2006/relationships/notesSlide" Target="../notesSlides/notesSlide5.xml"/><Relationship Id="rId1" Type="http://schemas.openxmlformats.org/officeDocument/2006/relationships/slideLayout" Target="../slideLayouts/slideLayout53.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60DF89-9609-CB42-AAF0-65D44D1DF1EE}"/>
              </a:ext>
            </a:extLst>
          </p:cNvPr>
          <p:cNvSpPr>
            <a:spLocks noGrp="1"/>
          </p:cNvSpPr>
          <p:nvPr>
            <p:ph type="title" idx="4294967295"/>
          </p:nvPr>
        </p:nvSpPr>
        <p:spPr>
          <a:xfrm>
            <a:off x="-20130" y="1241647"/>
            <a:ext cx="7758240" cy="1613696"/>
          </a:xfrm>
          <a:prstGeom prst="rect">
            <a:avLst/>
          </a:prstGeom>
          <a:noFill/>
          <a:ln>
            <a:noFill/>
            <a:prstDash/>
          </a:ln>
          <a:effectLst/>
        </p:spPr>
        <p:txBody>
          <a:bodyPr rot="0" spcFirstLastPara="0" vertOverflow="overflow" horzOverflow="overflow" vert="horz" wrap="square" lIns="685800" tIns="228600" rIns="228600" bIns="2286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Review of FIN 300 topics (part 1)</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FIN 300 – Principles of Finance</a:t>
            </a:r>
          </a:p>
        </p:txBody>
      </p:sp>
      <p:sp>
        <p:nvSpPr>
          <p:cNvPr id="4" name="Text Placeholder 2">
            <a:extLst>
              <a:ext uri="{FF2B5EF4-FFF2-40B4-BE49-F238E27FC236}">
                <a16:creationId xmlns:a16="http://schemas.microsoft.com/office/drawing/2014/main" id="{7EB04B34-3D26-44A0-8222-3D64E0A9CB37}"/>
              </a:ext>
            </a:extLst>
          </p:cNvPr>
          <p:cNvSpPr txBox="1">
            <a:spLocks/>
          </p:cNvSpPr>
          <p:nvPr/>
        </p:nvSpPr>
        <p:spPr>
          <a:xfrm>
            <a:off x="69010" y="3429000"/>
            <a:ext cx="6116130" cy="1613696"/>
          </a:xfrm>
          <a:prstGeom prst="rect">
            <a:avLst/>
          </a:prstGeom>
        </p:spPr>
        <p:txBody>
          <a:bodyPr lIns="685800" tIns="228600" rIns="228600" bIns="228600"/>
          <a:lstStyle>
            <a:lvl1pPr marL="0" indent="0" algn="l" defTabSz="914400" rtl="0" eaLnBrk="1" latinLnBrk="0" hangingPunct="1">
              <a:lnSpc>
                <a:spcPct val="100000"/>
              </a:lnSpc>
              <a:spcBef>
                <a:spcPts val="0"/>
              </a:spcBef>
              <a:buFont typeface="Arial" panose="020B0604020202020204" pitchFamily="34" charset="0"/>
              <a:buNone/>
              <a:defRPr sz="4200" kern="1200" baseline="0">
                <a:solidFill>
                  <a:schemeClr val="bg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Professor Schonlau</a:t>
            </a:r>
          </a:p>
          <a:p>
            <a:endParaRPr lang="en-US" sz="2000" dirty="0"/>
          </a:p>
        </p:txBody>
      </p:sp>
      <p:sp>
        <p:nvSpPr>
          <p:cNvPr id="2" name="Content Placeholder 1">
            <a:extLst>
              <a:ext uri="{FF2B5EF4-FFF2-40B4-BE49-F238E27FC236}">
                <a16:creationId xmlns:a16="http://schemas.microsoft.com/office/drawing/2014/main" id="{0DF7A80A-A22E-A442-BC02-E45DA7D99C2B}"/>
              </a:ext>
            </a:extLst>
          </p:cNvPr>
          <p:cNvSpPr>
            <a:spLocks noGrp="1"/>
          </p:cNvSpPr>
          <p:nvPr>
            <p:ph sz="quarter" idx="13"/>
          </p:nvPr>
        </p:nvSpPr>
        <p:spPr>
          <a:xfrm>
            <a:off x="757942" y="3274141"/>
            <a:ext cx="5108020" cy="45719"/>
          </a:xfrm>
        </p:spPr>
        <p:txBody>
          <a:bodyPr/>
          <a:lstStyle/>
          <a:p>
            <a:endParaRPr lang="en-US"/>
          </a:p>
        </p:txBody>
      </p:sp>
    </p:spTree>
    <p:extLst>
      <p:ext uri="{BB962C8B-B14F-4D97-AF65-F5344CB8AC3E}">
        <p14:creationId xmlns:p14="http://schemas.microsoft.com/office/powerpoint/2010/main" val="116382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ea typeface="ＭＳ Ｐゴシック" panose="020B0600070205080204" pitchFamily="34" charset="-128"/>
              </a:rPr>
              <a:t>Figure 5.3 Term Structure of Risk-Free U.S. Interest Rates, November 2006, 2007, and 2008</a:t>
            </a:r>
            <a:endParaRPr lang="en-US" sz="2400" dirty="0"/>
          </a:p>
        </p:txBody>
      </p:sp>
      <p:sp>
        <p:nvSpPr>
          <p:cNvPr id="4" name="Slide Number Placeholder 3"/>
          <p:cNvSpPr>
            <a:spLocks noGrp="1"/>
          </p:cNvSpPr>
          <p:nvPr>
            <p:ph type="sldNum" sz="quarter" idx="12"/>
          </p:nvPr>
        </p:nvSpPr>
        <p:spPr/>
        <p:txBody>
          <a:bodyPr/>
          <a:lstStyle/>
          <a:p>
            <a:pPr fontAlgn="base">
              <a:spcBef>
                <a:spcPct val="0"/>
              </a:spcBef>
              <a:spcAft>
                <a:spcPct val="0"/>
              </a:spcAft>
            </a:pPr>
            <a:fld id="{2AABD9A1-51C3-4438-A8BD-2FEFFE971B80}" type="slidenum">
              <a:rPr lang="en-US">
                <a:solidFill>
                  <a:srgbClr val="000000"/>
                </a:solidFill>
                <a:latin typeface="Arial" panose="020B0604020202020204" pitchFamily="34" charset="0"/>
              </a:rPr>
              <a:pPr fontAlgn="base">
                <a:spcBef>
                  <a:spcPct val="0"/>
                </a:spcBef>
                <a:spcAft>
                  <a:spcPct val="0"/>
                </a:spcAft>
              </a:pPr>
              <a:t>10</a:t>
            </a:fld>
            <a:endParaRPr lang="en-US">
              <a:solidFill>
                <a:srgbClr val="000000"/>
              </a:solidFill>
              <a:latin typeface="Arial" panose="020B0604020202020204" pitchFamily="34" charset="0"/>
            </a:endParaRPr>
          </a:p>
        </p:txBody>
      </p:sp>
      <p:pic>
        <p:nvPicPr>
          <p:cNvPr id="5" name="Picture 4" descr="A graph where the x-axis is term in years, and the y-axis is interest rate in effective annual interest rate. One curve, November 2006, begins at (0.5, 5.23%, falls slightly, then rises toward (20, 4.87%). Another curve, November 2007, begins at (0.5, 3.32%), then continues to rises to (20, 4.45%). Another curve, November 2008, begins at (0.5, 0.47%), then rises rapidly before it levels off at (20, 3.87%). All three curves level off and begin getting closer at x =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40019" y="1909079"/>
            <a:ext cx="8324961" cy="39542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474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396416"/>
            <a:ext cx="10261600" cy="1143000"/>
          </a:xfrm>
        </p:spPr>
        <p:txBody>
          <a:bodyPr/>
          <a:lstStyle/>
          <a:p>
            <a:r>
              <a:rPr lang="en-US" altLang="en-US" sz="2400" dirty="0">
                <a:ea typeface="ＭＳ Ｐゴシック" panose="020B0600070205080204" pitchFamily="34" charset="-128"/>
              </a:rPr>
              <a:t>Figure 5.5  Short- versus Long-Term U.S. Interest Rates and Recessions</a:t>
            </a:r>
            <a:endParaRPr lang="en-US" sz="2400" dirty="0"/>
          </a:p>
        </p:txBody>
      </p:sp>
      <p:sp>
        <p:nvSpPr>
          <p:cNvPr id="4" name="Slide Number Placeholder 3"/>
          <p:cNvSpPr>
            <a:spLocks noGrp="1"/>
          </p:cNvSpPr>
          <p:nvPr>
            <p:ph type="sldNum" sz="quarter" idx="12"/>
          </p:nvPr>
        </p:nvSpPr>
        <p:spPr/>
        <p:txBody>
          <a:bodyPr/>
          <a:lstStyle/>
          <a:p>
            <a:pPr fontAlgn="base">
              <a:spcBef>
                <a:spcPct val="0"/>
              </a:spcBef>
              <a:spcAft>
                <a:spcPct val="0"/>
              </a:spcAft>
            </a:pPr>
            <a:fld id="{2AABD9A1-51C3-4438-A8BD-2FEFFE971B80}" type="slidenum">
              <a:rPr lang="en-US">
                <a:solidFill>
                  <a:srgbClr val="000000"/>
                </a:solidFill>
                <a:latin typeface="Arial" panose="020B0604020202020204" pitchFamily="34" charset="0"/>
              </a:rPr>
              <a:pPr fontAlgn="base">
                <a:spcBef>
                  <a:spcPct val="0"/>
                </a:spcBef>
                <a:spcAft>
                  <a:spcPct val="0"/>
                </a:spcAft>
              </a:pPr>
              <a:t>11</a:t>
            </a:fld>
            <a:endParaRPr lang="en-US">
              <a:solidFill>
                <a:srgbClr val="000000"/>
              </a:solidFill>
              <a:latin typeface="Arial" panose="020B0604020202020204" pitchFamily="34" charset="0"/>
            </a:endParaRPr>
          </a:p>
        </p:txBody>
      </p:sp>
      <p:pic>
        <p:nvPicPr>
          <p:cNvPr id="5" name="Picture 4" descr="A graph where the x-axis is years from 1962 to 2016, and the y-axis is interest rate from 0 to 18. Curves for the 10-year interest rate and 1-year interest rate follow a jagged pattern across the graph. Most of the space between the two curves is shaded green. It is red for short intervals in the mid-seventies and early eighties. The curves peak near 1981 at approximately 16%, and they generally fall until 2016. Gray bars indicate recessions. The red areas between the curves tend to occur prior to recessions, and then the yield curve is steep following recess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2357" y="1924929"/>
            <a:ext cx="7387982" cy="4153245"/>
          </a:xfrm>
          <a:prstGeom prst="rect">
            <a:avLst/>
          </a:prstGeom>
        </p:spPr>
      </p:pic>
    </p:spTree>
    <p:extLst>
      <p:ext uri="{BB962C8B-B14F-4D97-AF65-F5344CB8AC3E}">
        <p14:creationId xmlns:p14="http://schemas.microsoft.com/office/powerpoint/2010/main" val="1618764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5"/>
          <p:cNvSpPr>
            <a:spLocks noGrp="1"/>
          </p:cNvSpPr>
          <p:nvPr>
            <p:ph type="sldNum" sz="quarter" idx="12"/>
          </p:nvPr>
        </p:nvSpPr>
        <p:spPr/>
        <p:txBody>
          <a:bodyPr/>
          <a:lstStyle/>
          <a:p>
            <a:pPr fontAlgn="base">
              <a:spcBef>
                <a:spcPct val="0"/>
              </a:spcBef>
              <a:spcAft>
                <a:spcPct val="0"/>
              </a:spcAft>
            </a:pPr>
            <a:fld id="{9058A304-B24D-4CF5-BF24-CD002AA43847}" type="slidenum">
              <a:rPr lang="en-US" altLang="en-US">
                <a:solidFill>
                  <a:srgbClr val="000000"/>
                </a:solidFill>
                <a:latin typeface="Arial" panose="020B0604020202020204" pitchFamily="34" charset="0"/>
              </a:rPr>
              <a:pPr fontAlgn="base">
                <a:spcBef>
                  <a:spcPct val="0"/>
                </a:spcBef>
                <a:spcAft>
                  <a:spcPct val="0"/>
                </a:spcAft>
              </a:pPr>
              <a:t>12</a:t>
            </a:fld>
            <a:endParaRPr lang="en-US" altLang="en-US">
              <a:solidFill>
                <a:srgbClr val="000000"/>
              </a:solidFill>
              <a:latin typeface="Arial" panose="020B0604020202020204" pitchFamily="34" charset="0"/>
            </a:endParaRPr>
          </a:p>
        </p:txBody>
      </p:sp>
      <p:sp>
        <p:nvSpPr>
          <p:cNvPr id="24578" name="Rectangle 2"/>
          <p:cNvSpPr>
            <a:spLocks noGrp="1" noChangeArrowheads="1"/>
          </p:cNvSpPr>
          <p:nvPr>
            <p:ph type="title"/>
          </p:nvPr>
        </p:nvSpPr>
        <p:spPr/>
        <p:txBody>
          <a:bodyPr/>
          <a:lstStyle/>
          <a:p>
            <a:r>
              <a:rPr lang="en-US" altLang="en-US" sz="2400" b="1" dirty="0"/>
              <a:t>Term structure of interest rates  (or yield curve)</a:t>
            </a:r>
          </a:p>
        </p:txBody>
      </p:sp>
      <p:sp>
        <p:nvSpPr>
          <p:cNvPr id="24579" name="Rectangle 3"/>
          <p:cNvSpPr>
            <a:spLocks noGrp="1" noChangeArrowheads="1"/>
          </p:cNvSpPr>
          <p:nvPr>
            <p:ph type="body" idx="1"/>
          </p:nvPr>
        </p:nvSpPr>
        <p:spPr>
          <a:xfrm>
            <a:off x="1016000" y="1905000"/>
            <a:ext cx="10261600" cy="4038600"/>
          </a:xfrm>
        </p:spPr>
        <p:txBody>
          <a:bodyPr/>
          <a:lstStyle/>
          <a:p>
            <a:r>
              <a:rPr lang="en-US" altLang="en-US" sz="2000" dirty="0"/>
              <a:t>The </a:t>
            </a:r>
            <a:r>
              <a:rPr lang="en-US" altLang="en-US" sz="2000" b="1" dirty="0">
                <a:solidFill>
                  <a:srgbClr val="0070C0"/>
                </a:solidFill>
              </a:rPr>
              <a:t>term structure </a:t>
            </a:r>
            <a:r>
              <a:rPr lang="en-US" altLang="en-US" sz="2000" dirty="0"/>
              <a:t>is the set of interest rates for various maturities for a particular risk class of bonds.</a:t>
            </a:r>
          </a:p>
          <a:p>
            <a:r>
              <a:rPr lang="en-US" altLang="en-US" sz="2000" dirty="0"/>
              <a:t>Example </a:t>
            </a:r>
            <a:r>
              <a:rPr lang="en-US" altLang="en-US" sz="2000" b="1" dirty="0">
                <a:solidFill>
                  <a:srgbClr val="0070C0"/>
                </a:solidFill>
              </a:rPr>
              <a:t>yield curve</a:t>
            </a:r>
          </a:p>
          <a:p>
            <a:pPr>
              <a:buFont typeface="Wingdings" panose="05000000000000000000" pitchFamily="2" charset="2"/>
              <a:buNone/>
            </a:pPr>
            <a:endParaRPr lang="en-US" altLang="en-US" sz="2000" dirty="0"/>
          </a:p>
        </p:txBody>
      </p:sp>
      <p:grpSp>
        <p:nvGrpSpPr>
          <p:cNvPr id="24580" name="Group 4" descr="Yield curve plot"/>
          <p:cNvGrpSpPr>
            <a:grpSpLocks/>
          </p:cNvGrpSpPr>
          <p:nvPr/>
        </p:nvGrpSpPr>
        <p:grpSpPr bwMode="auto">
          <a:xfrm>
            <a:off x="3539490" y="3286760"/>
            <a:ext cx="4724400" cy="2819400"/>
            <a:chOff x="1440" y="8640"/>
            <a:chExt cx="6048" cy="3377"/>
          </a:xfrm>
        </p:grpSpPr>
        <p:sp>
          <p:nvSpPr>
            <p:cNvPr id="24581" name="Line 5"/>
            <p:cNvSpPr>
              <a:spLocks noChangeShapeType="1"/>
            </p:cNvSpPr>
            <p:nvPr/>
          </p:nvSpPr>
          <p:spPr bwMode="auto">
            <a:xfrm>
              <a:off x="3888" y="10368"/>
              <a:ext cx="0" cy="720"/>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nvGrpSpPr>
            <p:cNvPr id="24582" name="Group 6"/>
            <p:cNvGrpSpPr>
              <a:grpSpLocks/>
            </p:cNvGrpSpPr>
            <p:nvPr/>
          </p:nvGrpSpPr>
          <p:grpSpPr bwMode="auto">
            <a:xfrm>
              <a:off x="1440" y="8640"/>
              <a:ext cx="6048" cy="3377"/>
              <a:chOff x="1440" y="8719"/>
              <a:chExt cx="3888" cy="2160"/>
            </a:xfrm>
          </p:grpSpPr>
          <p:sp>
            <p:nvSpPr>
              <p:cNvPr id="24583" name="Line 7"/>
              <p:cNvSpPr>
                <a:spLocks noChangeShapeType="1"/>
              </p:cNvSpPr>
              <p:nvPr/>
            </p:nvSpPr>
            <p:spPr bwMode="auto">
              <a:xfrm>
                <a:off x="2304" y="9006"/>
                <a:ext cx="0" cy="144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nvGrpSpPr>
              <p:cNvPr id="24584" name="Group 8"/>
              <p:cNvGrpSpPr>
                <a:grpSpLocks/>
              </p:cNvGrpSpPr>
              <p:nvPr/>
            </p:nvGrpSpPr>
            <p:grpSpPr bwMode="auto">
              <a:xfrm>
                <a:off x="1440" y="8719"/>
                <a:ext cx="3888" cy="2160"/>
                <a:chOff x="1440" y="1728"/>
                <a:chExt cx="3888" cy="2160"/>
              </a:xfrm>
            </p:grpSpPr>
            <p:sp>
              <p:nvSpPr>
                <p:cNvPr id="24585" name="Freeform 9"/>
                <p:cNvSpPr>
                  <a:spLocks/>
                </p:cNvSpPr>
                <p:nvPr/>
              </p:nvSpPr>
              <p:spPr bwMode="auto">
                <a:xfrm>
                  <a:off x="2736" y="2160"/>
                  <a:ext cx="1872" cy="864"/>
                </a:xfrm>
                <a:custGeom>
                  <a:avLst/>
                  <a:gdLst>
                    <a:gd name="T0" fmla="*/ 0 w 1872"/>
                    <a:gd name="T1" fmla="*/ 864 h 864"/>
                    <a:gd name="T2" fmla="*/ 720 w 1872"/>
                    <a:gd name="T3" fmla="*/ 288 h 864"/>
                    <a:gd name="T4" fmla="*/ 1872 w 1872"/>
                    <a:gd name="T5" fmla="*/ 0 h 864"/>
                  </a:gdLst>
                  <a:ahLst/>
                  <a:cxnLst>
                    <a:cxn ang="0">
                      <a:pos x="T0" y="T1"/>
                    </a:cxn>
                    <a:cxn ang="0">
                      <a:pos x="T2" y="T3"/>
                    </a:cxn>
                    <a:cxn ang="0">
                      <a:pos x="T4" y="T5"/>
                    </a:cxn>
                  </a:cxnLst>
                  <a:rect l="0" t="0" r="r" b="b"/>
                  <a:pathLst>
                    <a:path w="1872" h="864">
                      <a:moveTo>
                        <a:pt x="0" y="864"/>
                      </a:moveTo>
                      <a:cubicBezTo>
                        <a:pt x="204" y="648"/>
                        <a:pt x="408" y="432"/>
                        <a:pt x="720" y="288"/>
                      </a:cubicBezTo>
                      <a:cubicBezTo>
                        <a:pt x="1032" y="144"/>
                        <a:pt x="1452" y="72"/>
                        <a:pt x="1872" y="0"/>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dirty="0">
                    <a:solidFill>
                      <a:srgbClr val="000000"/>
                    </a:solidFill>
                    <a:latin typeface="Arial" panose="020B0604020202020204" pitchFamily="34" charset="0"/>
                  </a:endParaRPr>
                </a:p>
              </p:txBody>
            </p:sp>
            <p:sp>
              <p:nvSpPr>
                <p:cNvPr id="24586" name="Line 10"/>
                <p:cNvSpPr>
                  <a:spLocks noChangeShapeType="1"/>
                </p:cNvSpPr>
                <p:nvPr/>
              </p:nvSpPr>
              <p:spPr bwMode="auto">
                <a:xfrm>
                  <a:off x="2160" y="3312"/>
                  <a:ext cx="3024"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4587" name="Line 11"/>
                <p:cNvSpPr>
                  <a:spLocks noChangeShapeType="1"/>
                </p:cNvSpPr>
                <p:nvPr/>
              </p:nvSpPr>
              <p:spPr bwMode="auto">
                <a:xfrm flipH="1">
                  <a:off x="2304" y="3024"/>
                  <a:ext cx="432" cy="0"/>
                </a:xfrm>
                <a:prstGeom prst="line">
                  <a:avLst/>
                </a:prstGeom>
                <a:noFill/>
                <a:ln w="63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4588" name="Line 12"/>
                <p:cNvSpPr>
                  <a:spLocks noChangeShapeType="1"/>
                </p:cNvSpPr>
                <p:nvPr/>
              </p:nvSpPr>
              <p:spPr bwMode="auto">
                <a:xfrm>
                  <a:off x="2736" y="3024"/>
                  <a:ext cx="0" cy="432"/>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4589" name="Line 13"/>
                <p:cNvSpPr>
                  <a:spLocks noChangeShapeType="1"/>
                </p:cNvSpPr>
                <p:nvPr/>
              </p:nvSpPr>
              <p:spPr bwMode="auto">
                <a:xfrm>
                  <a:off x="2304" y="2736"/>
                  <a:ext cx="720" cy="0"/>
                </a:xfrm>
                <a:prstGeom prst="line">
                  <a:avLst/>
                </a:prstGeom>
                <a:noFill/>
                <a:ln w="317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4590" name="Line 14"/>
                <p:cNvSpPr>
                  <a:spLocks noChangeShapeType="1"/>
                </p:cNvSpPr>
                <p:nvPr/>
              </p:nvSpPr>
              <p:spPr bwMode="auto">
                <a:xfrm>
                  <a:off x="2160" y="2448"/>
                  <a:ext cx="1296" cy="0"/>
                </a:xfrm>
                <a:prstGeom prst="line">
                  <a:avLst/>
                </a:prstGeom>
                <a:noFill/>
                <a:ln w="3175">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4591" name="Line 15"/>
                <p:cNvSpPr>
                  <a:spLocks noChangeShapeType="1"/>
                </p:cNvSpPr>
                <p:nvPr/>
              </p:nvSpPr>
              <p:spPr bwMode="auto">
                <a:xfrm>
                  <a:off x="3456" y="2448"/>
                  <a:ext cx="0" cy="1008"/>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4592" name="Text Box 16"/>
                <p:cNvSpPr txBox="1">
                  <a:spLocks noChangeArrowheads="1"/>
                </p:cNvSpPr>
                <p:nvPr/>
              </p:nvSpPr>
              <p:spPr bwMode="auto">
                <a:xfrm>
                  <a:off x="1440" y="2160"/>
                  <a:ext cx="720"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r>
                    <a:rPr lang="en-US" altLang="en-US" sz="1600" dirty="0">
                      <a:solidFill>
                        <a:srgbClr val="000000"/>
                      </a:solidFill>
                      <a:latin typeface="Arial" panose="020B0604020202020204" pitchFamily="34" charset="0"/>
                    </a:rPr>
                    <a:t>     .09</a:t>
                  </a:r>
                </a:p>
                <a:p>
                  <a:pPr eaLnBrk="0" fontAlgn="base" hangingPunct="0">
                    <a:spcBef>
                      <a:spcPct val="0"/>
                    </a:spcBef>
                    <a:spcAft>
                      <a:spcPct val="0"/>
                    </a:spcAft>
                  </a:pPr>
                  <a:r>
                    <a:rPr lang="en-US" altLang="en-US" sz="1600" dirty="0">
                      <a:solidFill>
                        <a:srgbClr val="000000"/>
                      </a:solidFill>
                      <a:latin typeface="Arial" panose="020B0604020202020204" pitchFamily="34" charset="0"/>
                    </a:rPr>
                    <a:t>           </a:t>
                  </a:r>
                </a:p>
                <a:p>
                  <a:pPr eaLnBrk="0" fontAlgn="base" hangingPunct="0">
                    <a:spcBef>
                      <a:spcPct val="0"/>
                    </a:spcBef>
                    <a:spcAft>
                      <a:spcPct val="0"/>
                    </a:spcAft>
                  </a:pPr>
                  <a:r>
                    <a:rPr lang="en-US" altLang="en-US" sz="1600" dirty="0">
                      <a:solidFill>
                        <a:srgbClr val="000000"/>
                      </a:solidFill>
                      <a:latin typeface="Arial" panose="020B0604020202020204" pitchFamily="34" charset="0"/>
                    </a:rPr>
                    <a:t>     .08</a:t>
                  </a:r>
                </a:p>
                <a:p>
                  <a:pPr eaLnBrk="0" fontAlgn="base" hangingPunct="0">
                    <a:spcBef>
                      <a:spcPct val="0"/>
                    </a:spcBef>
                    <a:spcAft>
                      <a:spcPct val="0"/>
                    </a:spcAft>
                  </a:pPr>
                  <a:r>
                    <a:rPr lang="en-US" altLang="en-US" sz="1600" dirty="0">
                      <a:solidFill>
                        <a:srgbClr val="000000"/>
                      </a:solidFill>
                      <a:latin typeface="Arial" panose="020B0604020202020204" pitchFamily="34" charset="0"/>
                    </a:rPr>
                    <a:t>    </a:t>
                  </a:r>
                </a:p>
                <a:p>
                  <a:pPr eaLnBrk="0" fontAlgn="base" hangingPunct="0">
                    <a:spcBef>
                      <a:spcPct val="0"/>
                    </a:spcBef>
                    <a:spcAft>
                      <a:spcPct val="0"/>
                    </a:spcAft>
                  </a:pPr>
                  <a:r>
                    <a:rPr lang="en-US" altLang="en-US" sz="1600" dirty="0">
                      <a:solidFill>
                        <a:srgbClr val="000000"/>
                      </a:solidFill>
                      <a:latin typeface="Arial" panose="020B0604020202020204" pitchFamily="34" charset="0"/>
                    </a:rPr>
                    <a:t>     .06</a:t>
                  </a:r>
                </a:p>
              </p:txBody>
            </p:sp>
            <p:sp>
              <p:nvSpPr>
                <p:cNvPr id="24593" name="Text Box 17"/>
                <p:cNvSpPr txBox="1">
                  <a:spLocks noChangeArrowheads="1"/>
                </p:cNvSpPr>
                <p:nvPr/>
              </p:nvSpPr>
              <p:spPr bwMode="auto">
                <a:xfrm>
                  <a:off x="2016" y="1728"/>
                  <a:ext cx="432" cy="2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r>
                    <a:rPr lang="en-US" altLang="en-US" sz="1600" dirty="0">
                      <a:solidFill>
                        <a:srgbClr val="000000"/>
                      </a:solidFill>
                      <a:latin typeface="Arial" panose="020B0604020202020204" pitchFamily="34" charset="0"/>
                    </a:rPr>
                    <a:t> </a:t>
                  </a:r>
                  <a:r>
                    <a:rPr lang="en-US" altLang="en-US" dirty="0">
                      <a:solidFill>
                        <a:srgbClr val="000000"/>
                      </a:solidFill>
                      <a:latin typeface="Arial" panose="020B0604020202020204" pitchFamily="34" charset="0"/>
                    </a:rPr>
                    <a:t> r</a:t>
                  </a:r>
                  <a:endParaRPr lang="en-US" altLang="en-US" sz="2400" dirty="0">
                    <a:solidFill>
                      <a:srgbClr val="000000"/>
                    </a:solidFill>
                    <a:latin typeface="Arial" panose="020B0604020202020204" pitchFamily="34" charset="0"/>
                  </a:endParaRPr>
                </a:p>
              </p:txBody>
            </p:sp>
            <p:sp>
              <p:nvSpPr>
                <p:cNvPr id="24594" name="Text Box 18"/>
                <p:cNvSpPr txBox="1">
                  <a:spLocks noChangeArrowheads="1"/>
                </p:cNvSpPr>
                <p:nvPr/>
              </p:nvSpPr>
              <p:spPr bwMode="auto">
                <a:xfrm>
                  <a:off x="2448" y="3456"/>
                  <a:ext cx="2880" cy="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r>
                    <a:rPr lang="en-US" altLang="en-US">
                      <a:solidFill>
                        <a:srgbClr val="000000"/>
                      </a:solidFill>
                      <a:latin typeface="Arial" panose="020B0604020202020204" pitchFamily="34" charset="0"/>
                    </a:rPr>
                    <a:t>  1    2       3               years</a:t>
                  </a:r>
                </a:p>
              </p:txBody>
            </p:sp>
          </p:grpSp>
        </p:grpSp>
      </p:grpSp>
    </p:spTree>
    <p:extLst>
      <p:ext uri="{BB962C8B-B14F-4D97-AF65-F5344CB8AC3E}">
        <p14:creationId xmlns:p14="http://schemas.microsoft.com/office/powerpoint/2010/main" val="3213604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xfrm>
            <a:off x="9084365" y="6363109"/>
            <a:ext cx="1600200" cy="457200"/>
          </a:xfrm>
          <a:noFill/>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fontAlgn="base">
              <a:spcBef>
                <a:spcPct val="0"/>
              </a:spcBef>
              <a:spcAft>
                <a:spcPct val="0"/>
              </a:spcAft>
              <a:buClrTx/>
              <a:buSzTx/>
              <a:buNone/>
            </a:pPr>
            <a:fld id="{C4FBA237-9DAC-4E06-B317-F027AB33999B}" type="slidenum">
              <a:rPr lang="en-US" altLang="en-US" sz="1400">
                <a:solidFill>
                  <a:srgbClr val="000000"/>
                </a:solidFill>
              </a:rPr>
              <a:pPr fontAlgn="base">
                <a:spcBef>
                  <a:spcPct val="0"/>
                </a:spcBef>
                <a:spcAft>
                  <a:spcPct val="0"/>
                </a:spcAft>
                <a:buClrTx/>
                <a:buSzTx/>
                <a:buNone/>
              </a:pPr>
              <a:t>13</a:t>
            </a:fld>
            <a:endParaRPr lang="en-US" altLang="en-US" sz="1400" dirty="0">
              <a:solidFill>
                <a:srgbClr val="000000"/>
              </a:solidFill>
            </a:endParaRPr>
          </a:p>
        </p:txBody>
      </p:sp>
      <p:sp>
        <p:nvSpPr>
          <p:cNvPr id="6147" name="Rectangle 2"/>
          <p:cNvSpPr>
            <a:spLocks noGrp="1" noChangeArrowheads="1"/>
          </p:cNvSpPr>
          <p:nvPr>
            <p:ph type="title"/>
          </p:nvPr>
        </p:nvSpPr>
        <p:spPr/>
        <p:txBody>
          <a:bodyPr/>
          <a:lstStyle/>
          <a:p>
            <a:pPr eaLnBrk="1" hangingPunct="1"/>
            <a:r>
              <a:rPr lang="en-US" altLang="en-US" sz="2400" dirty="0"/>
              <a:t>Example review questions related to PowerPoint file 2</a:t>
            </a:r>
          </a:p>
        </p:txBody>
      </p:sp>
      <p:sp>
        <p:nvSpPr>
          <p:cNvPr id="7172" name="Rectangle 3"/>
          <p:cNvSpPr>
            <a:spLocks noGrp="1" noChangeArrowheads="1"/>
          </p:cNvSpPr>
          <p:nvPr>
            <p:ph type="body" idx="1"/>
          </p:nvPr>
        </p:nvSpPr>
        <p:spPr>
          <a:xfrm>
            <a:off x="1016000" y="1828800"/>
            <a:ext cx="9347200" cy="4038600"/>
          </a:xfrm>
          <a:extLst>
            <a:ext uri="{91240B29-F687-4F45-9708-019B960494DF}">
              <a14:hiddenLine xmlns:a14="http://schemas.microsoft.com/office/drawing/2010/main" w="9525" cap="rnd">
                <a:solidFill>
                  <a:schemeClr val="tx1"/>
                </a:solidFill>
                <a:prstDash val="sysDot"/>
                <a:miter lim="800000"/>
                <a:headEnd/>
                <a:tailEnd/>
              </a14:hiddenLine>
            </a:ext>
          </a:extLst>
        </p:spPr>
        <p:txBody>
          <a:bodyPr/>
          <a:lstStyle/>
          <a:p>
            <a:pPr>
              <a:lnSpc>
                <a:spcPct val="107000"/>
              </a:lnSpc>
              <a:spcBef>
                <a:spcPts val="0"/>
              </a:spcBef>
              <a:spcAft>
                <a:spcPts val="0"/>
              </a:spcAft>
              <a:buFont typeface="+mj-lt"/>
              <a:buAutoNum type="arabicPeriod"/>
            </a:pPr>
            <a:r>
              <a:rPr lang="en-US" sz="2000" dirty="0">
                <a:ea typeface="Calibri" panose="020F0502020204030204" pitchFamily="34" charset="0"/>
                <a:cs typeface="Times New Roman" panose="02020603050405020304" pitchFamily="18" charset="0"/>
              </a:rPr>
              <a:t>What is the difference between simple and compound interest?</a:t>
            </a:r>
          </a:p>
          <a:p>
            <a:pPr>
              <a:lnSpc>
                <a:spcPct val="107000"/>
              </a:lnSpc>
              <a:spcBef>
                <a:spcPts val="0"/>
              </a:spcBef>
              <a:spcAft>
                <a:spcPts val="0"/>
              </a:spcAft>
              <a:buFont typeface="+mj-lt"/>
              <a:buAutoNum type="arabicPeriod"/>
            </a:pPr>
            <a:r>
              <a:rPr lang="en-US" sz="2000" dirty="0">
                <a:highlight>
                  <a:srgbClr val="FFFF00"/>
                </a:highlight>
                <a:ea typeface="Calibri" panose="020F0502020204030204" pitchFamily="34" charset="0"/>
                <a:cs typeface="Times New Roman" panose="02020603050405020304" pitchFamily="18" charset="0"/>
              </a:rPr>
              <a:t>What TVM formulas move single cash flows through time?</a:t>
            </a:r>
          </a:p>
          <a:p>
            <a:pPr>
              <a:lnSpc>
                <a:spcPct val="107000"/>
              </a:lnSpc>
              <a:spcBef>
                <a:spcPts val="0"/>
              </a:spcBef>
              <a:spcAft>
                <a:spcPts val="0"/>
              </a:spcAft>
              <a:buFont typeface="+mj-lt"/>
              <a:buAutoNum type="arabicPeriod"/>
            </a:pPr>
            <a:r>
              <a:rPr lang="en-US" sz="2000" dirty="0">
                <a:ea typeface="Calibri" panose="020F0502020204030204" pitchFamily="34" charset="0"/>
                <a:cs typeface="Times New Roman" panose="02020603050405020304" pitchFamily="18" charset="0"/>
              </a:rPr>
              <a:t>How do the above formulas change to accommodate interest that is assessed monthly?</a:t>
            </a:r>
          </a:p>
          <a:p>
            <a:pPr>
              <a:lnSpc>
                <a:spcPct val="107000"/>
              </a:lnSpc>
              <a:spcBef>
                <a:spcPts val="0"/>
              </a:spcBef>
              <a:spcAft>
                <a:spcPts val="0"/>
              </a:spcAft>
              <a:buFont typeface="+mj-lt"/>
              <a:buAutoNum type="arabicPeriod"/>
            </a:pPr>
            <a:r>
              <a:rPr lang="en-US" sz="2000" dirty="0">
                <a:highlight>
                  <a:srgbClr val="FFFF00"/>
                </a:highlight>
                <a:ea typeface="Calibri" panose="020F0502020204030204" pitchFamily="34" charset="0"/>
                <a:cs typeface="Times New Roman" panose="02020603050405020304" pitchFamily="18" charset="0"/>
              </a:rPr>
              <a:t>Can you calculate the present value and/or future value of a cash flow?</a:t>
            </a:r>
          </a:p>
          <a:p>
            <a:pPr eaLnBrk="1" hangingPunct="1">
              <a:buClr>
                <a:schemeClr val="tx1"/>
              </a:buClr>
              <a:buSzTx/>
              <a:buFont typeface="Arial" charset="0"/>
              <a:buChar char="•"/>
              <a:defRPr/>
            </a:pPr>
            <a:endParaRPr lang="en-US" altLang="en-US" sz="2000" dirty="0"/>
          </a:p>
          <a:p>
            <a:pPr marL="0" indent="0" eaLnBrk="1" hangingPunct="1">
              <a:buClr>
                <a:schemeClr val="tx1"/>
              </a:buClr>
              <a:buSzTx/>
              <a:buNone/>
              <a:defRPr/>
            </a:pPr>
            <a:r>
              <a:rPr lang="en-US" altLang="en-US" sz="2000" dirty="0"/>
              <a:t>		</a:t>
            </a:r>
          </a:p>
        </p:txBody>
      </p:sp>
    </p:spTree>
    <p:extLst>
      <p:ext uri="{BB962C8B-B14F-4D97-AF65-F5344CB8AC3E}">
        <p14:creationId xmlns:p14="http://schemas.microsoft.com/office/powerpoint/2010/main" val="383572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423888DD-FFD6-49BB-B910-CF04B512C39C}"/>
                  </a:ext>
                </a:extLst>
              </p:cNvPr>
              <p:cNvSpPr>
                <a:spLocks noGrp="1"/>
              </p:cNvSpPr>
              <p:nvPr>
                <p:ph type="body" sz="quarter" idx="14"/>
              </p:nvPr>
            </p:nvSpPr>
            <p:spPr>
              <a:xfrm>
                <a:off x="1001680" y="1979254"/>
                <a:ext cx="10275920" cy="3910028"/>
              </a:xfrm>
            </p:spPr>
            <p:txBody>
              <a:bodyPr/>
              <a:lstStyle/>
              <a:p>
                <a:pPr algn="ctr">
                  <a:buNone/>
                </a:pPr>
                <a14:m>
                  <m:oMath xmlns:m="http://schemas.openxmlformats.org/officeDocument/2006/math">
                    <m:r>
                      <a:rPr lang="en-US" sz="2100" b="1" i="1">
                        <a:solidFill>
                          <a:schemeClr val="bg2">
                            <a:lumMod val="50000"/>
                          </a:schemeClr>
                        </a:solidFill>
                        <a:latin typeface="Cambria Math"/>
                      </a:rPr>
                      <m:t>𝑷𝑽</m:t>
                    </m:r>
                    <m:r>
                      <a:rPr lang="en-US" sz="2100" b="1" i="1">
                        <a:solidFill>
                          <a:schemeClr val="bg2">
                            <a:lumMod val="50000"/>
                          </a:schemeClr>
                        </a:solidFill>
                        <a:latin typeface="Cambria Math" panose="02040503050406030204" pitchFamily="18" charset="0"/>
                      </a:rPr>
                      <m:t> </m:t>
                    </m:r>
                    <m:sSup>
                      <m:sSupPr>
                        <m:ctrlPr>
                          <a:rPr lang="en-US" sz="2100" b="1" i="1">
                            <a:solidFill>
                              <a:schemeClr val="bg2">
                                <a:lumMod val="50000"/>
                              </a:schemeClr>
                            </a:solidFill>
                            <a:latin typeface="Cambria Math" panose="02040503050406030204" pitchFamily="18" charset="0"/>
                          </a:rPr>
                        </m:ctrlPr>
                      </m:sSupPr>
                      <m:e>
                        <m:d>
                          <m:dPr>
                            <m:ctrlPr>
                              <a:rPr lang="en-US" sz="2100" b="1" i="1">
                                <a:solidFill>
                                  <a:schemeClr val="bg2">
                                    <a:lumMod val="50000"/>
                                  </a:schemeClr>
                                </a:solidFill>
                                <a:latin typeface="Cambria Math" panose="02040503050406030204" pitchFamily="18" charset="0"/>
                              </a:rPr>
                            </m:ctrlPr>
                          </m:dPr>
                          <m:e>
                            <m:r>
                              <a:rPr lang="en-US" sz="2100" b="1" i="1">
                                <a:solidFill>
                                  <a:schemeClr val="bg2">
                                    <a:lumMod val="50000"/>
                                  </a:schemeClr>
                                </a:solidFill>
                                <a:latin typeface="Cambria Math"/>
                              </a:rPr>
                              <m:t>𝟏</m:t>
                            </m:r>
                            <m:r>
                              <a:rPr lang="en-US" sz="2100" b="1" i="1">
                                <a:solidFill>
                                  <a:schemeClr val="bg2">
                                    <a:lumMod val="50000"/>
                                  </a:schemeClr>
                                </a:solidFill>
                                <a:latin typeface="Cambria Math"/>
                              </a:rPr>
                              <m:t>+</m:t>
                            </m:r>
                            <m:r>
                              <a:rPr lang="en-US" sz="2100" b="1" i="1">
                                <a:solidFill>
                                  <a:schemeClr val="bg2">
                                    <a:lumMod val="50000"/>
                                  </a:schemeClr>
                                </a:solidFill>
                                <a:latin typeface="Cambria Math" panose="02040503050406030204" pitchFamily="18" charset="0"/>
                              </a:rPr>
                              <m:t>𝒓</m:t>
                            </m:r>
                          </m:e>
                        </m:d>
                      </m:e>
                      <m:sup>
                        <m:r>
                          <a:rPr lang="en-US" sz="2100" b="1" i="1">
                            <a:solidFill>
                              <a:schemeClr val="bg2">
                                <a:lumMod val="50000"/>
                              </a:schemeClr>
                            </a:solidFill>
                            <a:latin typeface="Cambria Math"/>
                          </a:rPr>
                          <m:t>𝒏</m:t>
                        </m:r>
                      </m:sup>
                    </m:sSup>
                    <m:r>
                      <a:rPr lang="en-US" sz="2100" b="1" i="1">
                        <a:solidFill>
                          <a:schemeClr val="bg2">
                            <a:lumMod val="50000"/>
                          </a:schemeClr>
                        </a:solidFill>
                        <a:latin typeface="Cambria Math" panose="02040503050406030204" pitchFamily="18" charset="0"/>
                      </a:rPr>
                      <m:t>=</m:t>
                    </m:r>
                    <m:r>
                      <a:rPr lang="en-US" sz="2100" b="1" i="1">
                        <a:solidFill>
                          <a:schemeClr val="bg2">
                            <a:lumMod val="50000"/>
                          </a:schemeClr>
                        </a:solidFill>
                        <a:latin typeface="Cambria Math" panose="02040503050406030204" pitchFamily="18" charset="0"/>
                      </a:rPr>
                      <m:t>𝑭𝑽</m:t>
                    </m:r>
                  </m:oMath>
                </a14:m>
                <a:r>
                  <a:rPr lang="en-US" altLang="en-US" sz="2100" b="1" dirty="0">
                    <a:solidFill>
                      <a:schemeClr val="bg2">
                        <a:lumMod val="50000"/>
                      </a:schemeClr>
                    </a:solidFill>
                  </a:rPr>
                  <a:t>  </a:t>
                </a:r>
                <a:endParaRPr lang="en-US" altLang="en-US" b="1" dirty="0">
                  <a:solidFill>
                    <a:schemeClr val="bg2">
                      <a:lumMod val="50000"/>
                    </a:schemeClr>
                  </a:solidFill>
                </a:endParaRPr>
              </a:p>
              <a:p>
                <a:pPr algn="ctr">
                  <a:buFont typeface="Wingdings" panose="05000000000000000000" pitchFamily="2" charset="2"/>
                  <a:buNone/>
                </a:pPr>
                <a:r>
                  <a:rPr lang="en-US" altLang="en-US" b="1" dirty="0">
                    <a:solidFill>
                      <a:schemeClr val="bg2">
                        <a:lumMod val="50000"/>
                      </a:schemeClr>
                    </a:solidFill>
                  </a:rPr>
                  <a:t> PV  </a:t>
                </a:r>
                <a:r>
                  <a:rPr lang="en-US" altLang="en-US" b="1" dirty="0">
                    <a:solidFill>
                      <a:schemeClr val="bg2">
                        <a:lumMod val="50000"/>
                      </a:schemeClr>
                    </a:solidFill>
                    <a:sym typeface="Wingdings" panose="05000000000000000000" pitchFamily="2" charset="2"/>
                  </a:rPr>
                  <a:t>   current dollars can be invested and grow </a:t>
                </a:r>
                <a:r>
                  <a:rPr lang="en-US" altLang="en-US" b="1" dirty="0">
                    <a:solidFill>
                      <a:schemeClr val="bg2">
                        <a:lumMod val="50000"/>
                      </a:schemeClr>
                    </a:solidFill>
                  </a:rPr>
                  <a:t>through time   </a:t>
                </a:r>
                <a:r>
                  <a:rPr lang="en-US" altLang="en-US" b="1" dirty="0">
                    <a:solidFill>
                      <a:schemeClr val="bg2">
                        <a:lumMod val="50000"/>
                      </a:schemeClr>
                    </a:solidFill>
                    <a:sym typeface="Wingdings" panose="05000000000000000000" pitchFamily="2" charset="2"/>
                  </a:rPr>
                  <a:t>   </a:t>
                </a:r>
                <a:r>
                  <a:rPr lang="en-US" altLang="en-US" b="1" dirty="0">
                    <a:solidFill>
                      <a:schemeClr val="bg2">
                        <a:lumMod val="50000"/>
                      </a:schemeClr>
                    </a:solidFill>
                  </a:rPr>
                  <a:t>FV</a:t>
                </a:r>
              </a:p>
              <a:p>
                <a:pPr>
                  <a:buFont typeface="Wingdings" panose="05000000000000000000" pitchFamily="2" charset="2"/>
                  <a:buNone/>
                </a:pPr>
                <a:endParaRPr lang="en-US" altLang="en-US" dirty="0"/>
              </a:p>
              <a:p>
                <a:pPr>
                  <a:buFont typeface="Wingdings" panose="05000000000000000000" pitchFamily="2" charset="2"/>
                  <a:buNone/>
                </a:pPr>
                <a:endParaRPr lang="en-US" altLang="en-US" dirty="0"/>
              </a:p>
              <a:p>
                <a:pPr algn="ctr" eaLnBrk="1" hangingPunct="1">
                  <a:buNone/>
                </a:pPr>
                <a14:m>
                  <m:oMathPara xmlns:m="http://schemas.openxmlformats.org/officeDocument/2006/math">
                    <m:oMathParaPr>
                      <m:jc m:val="centerGroup"/>
                    </m:oMathParaPr>
                    <m:oMath xmlns:m="http://schemas.openxmlformats.org/officeDocument/2006/math">
                      <m:r>
                        <a:rPr lang="en-US" sz="2100" b="1" i="1">
                          <a:solidFill>
                            <a:srgbClr val="0F47B7"/>
                          </a:solidFill>
                          <a:latin typeface="Cambria Math" panose="02040503050406030204" pitchFamily="18" charset="0"/>
                        </a:rPr>
                        <m:t>𝑷𝑽</m:t>
                      </m:r>
                      <m:r>
                        <a:rPr lang="en-US" sz="2100" b="1">
                          <a:solidFill>
                            <a:srgbClr val="0F47B7"/>
                          </a:solidFill>
                          <a:latin typeface="Cambria Math" panose="02040503050406030204" pitchFamily="18" charset="0"/>
                        </a:rPr>
                        <m:t>=</m:t>
                      </m:r>
                      <m:r>
                        <a:rPr lang="en-US" sz="2100" b="1" i="1">
                          <a:solidFill>
                            <a:srgbClr val="0F47B7"/>
                          </a:solidFill>
                          <a:latin typeface="Cambria Math" panose="02040503050406030204" pitchFamily="18" charset="0"/>
                        </a:rPr>
                        <m:t>𝑭𝑽</m:t>
                      </m:r>
                      <m:d>
                        <m:dPr>
                          <m:ctrlPr>
                            <a:rPr lang="en-US" sz="2100" b="1" i="1">
                              <a:solidFill>
                                <a:srgbClr val="0F47B7"/>
                              </a:solidFill>
                              <a:latin typeface="Cambria Math" panose="02040503050406030204" pitchFamily="18" charset="0"/>
                            </a:rPr>
                          </m:ctrlPr>
                        </m:dPr>
                        <m:e>
                          <m:f>
                            <m:fPr>
                              <m:ctrlPr>
                                <a:rPr lang="en-US" sz="2100" b="1" i="1">
                                  <a:solidFill>
                                    <a:srgbClr val="0F47B7"/>
                                  </a:solidFill>
                                  <a:latin typeface="Cambria Math" panose="02040503050406030204" pitchFamily="18" charset="0"/>
                                </a:rPr>
                              </m:ctrlPr>
                            </m:fPr>
                            <m:num>
                              <m:r>
                                <a:rPr lang="en-US" sz="2100" b="1" i="1">
                                  <a:solidFill>
                                    <a:srgbClr val="0F47B7"/>
                                  </a:solidFill>
                                  <a:latin typeface="Cambria Math" panose="02040503050406030204" pitchFamily="18" charset="0"/>
                                </a:rPr>
                                <m:t>𝟏</m:t>
                              </m:r>
                            </m:num>
                            <m:den>
                              <m:sSup>
                                <m:sSupPr>
                                  <m:ctrlPr>
                                    <a:rPr lang="en-US" sz="2100" b="1" i="1">
                                      <a:solidFill>
                                        <a:srgbClr val="0F47B7"/>
                                      </a:solidFill>
                                      <a:latin typeface="Cambria Math" panose="02040503050406030204" pitchFamily="18" charset="0"/>
                                    </a:rPr>
                                  </m:ctrlPr>
                                </m:sSupPr>
                                <m:e>
                                  <m:d>
                                    <m:dPr>
                                      <m:ctrlPr>
                                        <a:rPr lang="en-US" sz="2100" b="1" i="1">
                                          <a:solidFill>
                                            <a:srgbClr val="0F47B7"/>
                                          </a:solidFill>
                                          <a:latin typeface="Cambria Math" panose="02040503050406030204" pitchFamily="18" charset="0"/>
                                        </a:rPr>
                                      </m:ctrlPr>
                                    </m:dPr>
                                    <m:e>
                                      <m:r>
                                        <a:rPr lang="en-US" sz="2100" b="1" i="1">
                                          <a:solidFill>
                                            <a:srgbClr val="0F47B7"/>
                                          </a:solidFill>
                                          <a:latin typeface="Cambria Math"/>
                                        </a:rPr>
                                        <m:t>𝟏</m:t>
                                      </m:r>
                                      <m:r>
                                        <a:rPr lang="en-US" sz="2100" b="1" i="1">
                                          <a:solidFill>
                                            <a:srgbClr val="0F47B7"/>
                                          </a:solidFill>
                                          <a:latin typeface="Cambria Math"/>
                                        </a:rPr>
                                        <m:t>+</m:t>
                                      </m:r>
                                      <m:r>
                                        <a:rPr lang="en-US" sz="2100" b="1" i="1">
                                          <a:solidFill>
                                            <a:srgbClr val="0F47B7"/>
                                          </a:solidFill>
                                          <a:latin typeface="Cambria Math"/>
                                        </a:rPr>
                                        <m:t>𝒓</m:t>
                                      </m:r>
                                    </m:e>
                                  </m:d>
                                </m:e>
                                <m:sup>
                                  <m:r>
                                    <a:rPr lang="en-US" sz="2100" b="1" i="1">
                                      <a:solidFill>
                                        <a:srgbClr val="0F47B7"/>
                                      </a:solidFill>
                                      <a:latin typeface="Cambria Math"/>
                                    </a:rPr>
                                    <m:t>𝒏</m:t>
                                  </m:r>
                                </m:sup>
                              </m:sSup>
                            </m:den>
                          </m:f>
                        </m:e>
                      </m:d>
                    </m:oMath>
                  </m:oMathPara>
                </a14:m>
                <a:endParaRPr lang="en-US" altLang="en-US" b="1" dirty="0">
                  <a:solidFill>
                    <a:srgbClr val="0F47B7"/>
                  </a:solidFill>
                </a:endParaRPr>
              </a:p>
              <a:p>
                <a:pPr algn="ctr" eaLnBrk="1" hangingPunct="1">
                  <a:buNone/>
                </a:pPr>
                <a:endParaRPr lang="en-US" altLang="en-US" b="1" dirty="0">
                  <a:solidFill>
                    <a:srgbClr val="0F47B7"/>
                  </a:solidFill>
                </a:endParaRPr>
              </a:p>
              <a:p>
                <a:pPr algn="ctr" eaLnBrk="1" hangingPunct="1">
                  <a:buNone/>
                </a:pPr>
                <a:r>
                  <a:rPr lang="en-US" altLang="en-US" b="1" dirty="0">
                    <a:solidFill>
                      <a:srgbClr val="0F47B7"/>
                    </a:solidFill>
                  </a:rPr>
                  <a:t>PV  </a:t>
                </a:r>
                <a:r>
                  <a:rPr lang="en-US" altLang="en-US" b="1" dirty="0">
                    <a:solidFill>
                      <a:srgbClr val="0F47B7"/>
                    </a:solidFill>
                    <a:sym typeface="Wingdings" panose="05000000000000000000" pitchFamily="2" charset="2"/>
                  </a:rPr>
                  <a:t></a:t>
                </a:r>
                <a:r>
                  <a:rPr lang="en-US" altLang="en-US" b="1" dirty="0">
                    <a:solidFill>
                      <a:srgbClr val="0F47B7"/>
                    </a:solidFill>
                  </a:rPr>
                  <a:t>  Future dollars are discounted given time value of money  </a:t>
                </a:r>
                <a:r>
                  <a:rPr lang="en-US" altLang="en-US" b="1" dirty="0">
                    <a:solidFill>
                      <a:srgbClr val="0F47B7"/>
                    </a:solidFill>
                    <a:sym typeface="Wingdings" panose="05000000000000000000" pitchFamily="2" charset="2"/>
                  </a:rPr>
                  <a:t></a:t>
                </a:r>
                <a:r>
                  <a:rPr lang="en-US" altLang="en-US" b="1" dirty="0">
                    <a:solidFill>
                      <a:srgbClr val="0F47B7"/>
                    </a:solidFill>
                  </a:rPr>
                  <a:t>  FV</a:t>
                </a:r>
              </a:p>
              <a:p>
                <a:pPr>
                  <a:buFont typeface="Wingdings" panose="05000000000000000000" pitchFamily="2" charset="2"/>
                  <a:buNone/>
                </a:pPr>
                <a:endParaRPr lang="en-US" altLang="en-US" dirty="0"/>
              </a:p>
              <a:p>
                <a:pPr marL="0" indent="0">
                  <a:buNone/>
                </a:pPr>
                <a:endParaRPr lang="en-US" dirty="0"/>
              </a:p>
            </p:txBody>
          </p:sp>
        </mc:Choice>
        <mc:Fallback xmlns="">
          <p:sp>
            <p:nvSpPr>
              <p:cNvPr id="2" name="Text Placeholder 1">
                <a:extLst>
                  <a:ext uri="{FF2B5EF4-FFF2-40B4-BE49-F238E27FC236}">
                    <a16:creationId xmlns:a16="http://schemas.microsoft.com/office/drawing/2014/main" id="{423888DD-FFD6-49BB-B910-CF04B512C39C}"/>
                  </a:ext>
                </a:extLst>
              </p:cNvPr>
              <p:cNvSpPr>
                <a:spLocks noGrp="1" noRot="1" noChangeAspect="1" noMove="1" noResize="1" noEditPoints="1" noAdjustHandles="1" noChangeArrowheads="1" noChangeShapeType="1" noTextEdit="1"/>
              </p:cNvSpPr>
              <p:nvPr>
                <p:ph type="body" sz="quarter" idx="14"/>
              </p:nvPr>
            </p:nvSpPr>
            <p:spPr>
              <a:xfrm>
                <a:off x="1001680" y="1979254"/>
                <a:ext cx="10275920" cy="3910028"/>
              </a:xfrm>
              <a:blipFill>
                <a:blip r:embed="rId2"/>
                <a:stretch>
                  <a:fillRect/>
                </a:stretch>
              </a:blipFill>
            </p:spPr>
            <p:txBody>
              <a:bodyPr/>
              <a:lstStyle/>
              <a:p>
                <a:r>
                  <a:rPr lang="en-US">
                    <a:noFill/>
                  </a:rPr>
                  <a:t> </a:t>
                </a:r>
              </a:p>
            </p:txBody>
          </p:sp>
        </mc:Fallback>
      </mc:AlternateContent>
      <p:sp>
        <p:nvSpPr>
          <p:cNvPr id="3" name="Text Placeholder 2">
            <a:extLst>
              <a:ext uri="{FF2B5EF4-FFF2-40B4-BE49-F238E27FC236}">
                <a16:creationId xmlns:a16="http://schemas.microsoft.com/office/drawing/2014/main" id="{CDA5DD86-BB56-4035-B4C5-C0FDC8270DF1}"/>
              </a:ext>
            </a:extLst>
          </p:cNvPr>
          <p:cNvSpPr>
            <a:spLocks noGrp="1"/>
          </p:cNvSpPr>
          <p:nvPr>
            <p:ph type="title" idx="4294967295"/>
          </p:nvPr>
        </p:nvSpPr>
        <p:spPr bwMode="auto">
          <a:xfrm>
            <a:off x="863600" y="968375"/>
            <a:ext cx="9351963" cy="83185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228600" tIns="228600" rIns="228600" bIns="22860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20000"/>
              </a:spcBef>
              <a:spcAft>
                <a:spcPct val="0"/>
              </a:spcAft>
              <a:buClr>
                <a:schemeClr val="bg2">
                  <a:lumMod val="75000"/>
                </a:schemeClr>
              </a:buClr>
              <a:buSzPct val="70000"/>
              <a:buFont typeface="Wingdings" panose="05000000000000000000" pitchFamily="2" charset="2"/>
              <a:buNone/>
              <a:tabLst/>
              <a:defRPr/>
            </a:pPr>
            <a:r>
              <a:rPr kumimoji="0" lang="en-US" sz="2400" b="1" i="0" u="none" strike="noStrike" kern="0" cap="none" spc="0" normalizeH="0" baseline="0" noProof="0" dirty="0">
                <a:ln>
                  <a:noFill/>
                </a:ln>
                <a:solidFill>
                  <a:schemeClr val="tx2"/>
                </a:solidFill>
                <a:effectLst/>
                <a:uLnTx/>
                <a:uFillTx/>
                <a:latin typeface="+mj-lt"/>
                <a:ea typeface="+mn-ea"/>
                <a:cs typeface="+mn-cs"/>
              </a:rPr>
              <a:t>TVM terminology (single cash flows)</a:t>
            </a:r>
            <a:endParaRPr kumimoji="0" lang="en-US" sz="2400" b="1" i="1" u="none" strike="noStrike" kern="0" cap="none" spc="0" normalizeH="0" baseline="0" noProof="0" dirty="0">
              <a:ln>
                <a:noFill/>
              </a:ln>
              <a:solidFill>
                <a:schemeClr val="tx2"/>
              </a:solidFill>
              <a:effectLst/>
              <a:uLnTx/>
              <a:uFillTx/>
              <a:latin typeface="+mj-lt"/>
              <a:ea typeface="+mn-ea"/>
              <a:cs typeface="+mn-cs"/>
            </a:endParaRPr>
          </a:p>
        </p:txBody>
      </p:sp>
      <p:sp>
        <p:nvSpPr>
          <p:cNvPr id="4" name="Slide Number Placeholder 3">
            <a:extLst>
              <a:ext uri="{FF2B5EF4-FFF2-40B4-BE49-F238E27FC236}">
                <a16:creationId xmlns:a16="http://schemas.microsoft.com/office/drawing/2014/main" id="{F94105D7-16A2-4FE7-8609-1632EA7820F8}"/>
              </a:ext>
            </a:extLst>
          </p:cNvPr>
          <p:cNvSpPr>
            <a:spLocks noGrp="1"/>
          </p:cNvSpPr>
          <p:nvPr>
            <p:ph type="sldNum" sz="quarter" idx="15"/>
          </p:nvPr>
        </p:nvSpPr>
        <p:spPr/>
        <p:txBody>
          <a:bodyPr/>
          <a:lstStyle/>
          <a:p>
            <a:pPr fontAlgn="base">
              <a:spcBef>
                <a:spcPct val="0"/>
              </a:spcBef>
              <a:spcAft>
                <a:spcPct val="0"/>
              </a:spcAft>
            </a:pPr>
            <a:fld id="{BFEE8A3B-91D4-480B-8F57-F565765E4202}" type="slidenum">
              <a:rPr lang="en-US">
                <a:solidFill>
                  <a:srgbClr val="000000"/>
                </a:solidFill>
                <a:latin typeface="Arial" panose="020B0604020202020204" pitchFamily="34" charset="0"/>
              </a:rPr>
              <a:pPr fontAlgn="base">
                <a:spcBef>
                  <a:spcPct val="0"/>
                </a:spcBef>
                <a:spcAft>
                  <a:spcPct val="0"/>
                </a:spcAft>
              </a:pPr>
              <a:t>14</a:t>
            </a:fld>
            <a:endParaRPr lang="en-US" dirty="0">
              <a:solidFill>
                <a:srgbClr val="000000"/>
              </a:solidFill>
              <a:latin typeface="Arial" panose="020B0604020202020204" pitchFamily="34" charset="0"/>
            </a:endParaRPr>
          </a:p>
        </p:txBody>
      </p:sp>
      <p:grpSp>
        <p:nvGrpSpPr>
          <p:cNvPr id="5" name="Group 4" descr="The circle identifies the interest factor portion of the formula">
            <a:extLst>
              <a:ext uri="{FF2B5EF4-FFF2-40B4-BE49-F238E27FC236}">
                <a16:creationId xmlns:a16="http://schemas.microsoft.com/office/drawing/2014/main" id="{90D6DDE9-3AF0-EBB1-D196-9B60F5C7EDE3}"/>
              </a:ext>
            </a:extLst>
          </p:cNvPr>
          <p:cNvGrpSpPr/>
          <p:nvPr/>
        </p:nvGrpSpPr>
        <p:grpSpPr>
          <a:xfrm>
            <a:off x="5410200" y="1100062"/>
            <a:ext cx="4525528" cy="1414538"/>
            <a:chOff x="5410200" y="1100062"/>
            <a:chExt cx="4525528" cy="1414538"/>
          </a:xfrm>
        </p:grpSpPr>
        <p:sp>
          <p:nvSpPr>
            <p:cNvPr id="7" name="Oval 6">
              <a:extLst>
                <a:ext uri="{FF2B5EF4-FFF2-40B4-BE49-F238E27FC236}">
                  <a16:creationId xmlns:a16="http://schemas.microsoft.com/office/drawing/2014/main" id="{C22C0DFF-2C8F-467D-8337-204010070995}"/>
                </a:ext>
              </a:extLst>
            </p:cNvPr>
            <p:cNvSpPr>
              <a:spLocks noChangeArrowheads="1"/>
            </p:cNvSpPr>
            <p:nvPr/>
          </p:nvSpPr>
          <p:spPr bwMode="auto">
            <a:xfrm>
              <a:off x="5410200" y="1786592"/>
              <a:ext cx="1066800" cy="728008"/>
            </a:xfrm>
            <a:prstGeom prst="ellipse">
              <a:avLst/>
            </a:prstGeom>
            <a:solidFill>
              <a:srgbClr val="FFFFFF">
                <a:alpha val="0"/>
              </a:srgbClr>
            </a:solidFill>
            <a:ln w="25400">
              <a:solidFill>
                <a:srgbClr val="2B6F2B"/>
              </a:solidFill>
              <a:prstDash val="dash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8" name="Line 7">
              <a:extLst>
                <a:ext uri="{FF2B5EF4-FFF2-40B4-BE49-F238E27FC236}">
                  <a16:creationId xmlns:a16="http://schemas.microsoft.com/office/drawing/2014/main" id="{07160804-33F5-431C-AAAD-273D9F31AD0F}"/>
                </a:ext>
              </a:extLst>
            </p:cNvPr>
            <p:cNvSpPr>
              <a:spLocks noChangeShapeType="1"/>
            </p:cNvSpPr>
            <p:nvPr/>
          </p:nvSpPr>
          <p:spPr bwMode="auto">
            <a:xfrm flipV="1">
              <a:off x="6400800" y="1447799"/>
              <a:ext cx="1346426" cy="417169"/>
            </a:xfrm>
            <a:prstGeom prst="line">
              <a:avLst/>
            </a:prstGeom>
            <a:noFill/>
            <a:ln w="22225">
              <a:solidFill>
                <a:srgbClr val="2B6F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9" name="Text Box 9">
              <a:extLst>
                <a:ext uri="{FF2B5EF4-FFF2-40B4-BE49-F238E27FC236}">
                  <a16:creationId xmlns:a16="http://schemas.microsoft.com/office/drawing/2014/main" id="{A18B09F7-DAD5-4C5B-8C5D-852C1DF8070F}"/>
                </a:ext>
              </a:extLst>
            </p:cNvPr>
            <p:cNvSpPr txBox="1">
              <a:spLocks noChangeArrowheads="1"/>
            </p:cNvSpPr>
            <p:nvPr/>
          </p:nvSpPr>
          <p:spPr bwMode="auto">
            <a:xfrm>
              <a:off x="7747226" y="1100062"/>
              <a:ext cx="2188502" cy="400110"/>
            </a:xfrm>
            <a:prstGeom prst="rect">
              <a:avLst/>
            </a:prstGeom>
            <a:noFill/>
            <a:ln w="22225">
              <a:solidFill>
                <a:srgbClr val="2B6F2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50000"/>
                </a:spcBef>
                <a:spcAft>
                  <a:spcPct val="0"/>
                </a:spcAft>
              </a:pPr>
              <a:r>
                <a:rPr lang="en-US" altLang="en-US" sz="2000" dirty="0">
                  <a:solidFill>
                    <a:srgbClr val="000000"/>
                  </a:solidFill>
                  <a:latin typeface="Arial" panose="020B0604020202020204" pitchFamily="34" charset="0"/>
                </a:rPr>
                <a:t>“</a:t>
              </a:r>
              <a:r>
                <a:rPr lang="en-US" altLang="en-US" sz="2000" b="1" dirty="0">
                  <a:solidFill>
                    <a:srgbClr val="0070C0"/>
                  </a:solidFill>
                  <a:latin typeface="Arial" panose="020B0604020202020204" pitchFamily="34" charset="0"/>
                </a:rPr>
                <a:t>interest factor</a:t>
              </a:r>
              <a:r>
                <a:rPr lang="en-US" altLang="en-US" sz="2000" dirty="0">
                  <a:solidFill>
                    <a:srgbClr val="000000"/>
                  </a:solidFill>
                  <a:latin typeface="Arial" panose="020B0604020202020204" pitchFamily="34" charset="0"/>
                </a:rPr>
                <a:t>”  </a:t>
              </a:r>
            </a:p>
          </p:txBody>
        </p:sp>
      </p:grpSp>
      <p:grpSp>
        <p:nvGrpSpPr>
          <p:cNvPr id="6" name="Group 5" descr="The circle identifies the discount factor portion of the formula">
            <a:extLst>
              <a:ext uri="{FF2B5EF4-FFF2-40B4-BE49-F238E27FC236}">
                <a16:creationId xmlns:a16="http://schemas.microsoft.com/office/drawing/2014/main" id="{30869EDC-4355-C7F6-2AC7-8A8855B91F98}"/>
              </a:ext>
            </a:extLst>
          </p:cNvPr>
          <p:cNvGrpSpPr/>
          <p:nvPr/>
        </p:nvGrpSpPr>
        <p:grpSpPr>
          <a:xfrm>
            <a:off x="5943600" y="3148637"/>
            <a:ext cx="3657600" cy="2261563"/>
            <a:chOff x="5943600" y="3148637"/>
            <a:chExt cx="3657600" cy="2261563"/>
          </a:xfrm>
        </p:grpSpPr>
        <p:sp>
          <p:nvSpPr>
            <p:cNvPr id="10" name="Oval 9">
              <a:extLst>
                <a:ext uri="{FF2B5EF4-FFF2-40B4-BE49-F238E27FC236}">
                  <a16:creationId xmlns:a16="http://schemas.microsoft.com/office/drawing/2014/main" id="{CD366721-7E87-44B7-AC61-EF92BC1140EB}"/>
                </a:ext>
              </a:extLst>
            </p:cNvPr>
            <p:cNvSpPr>
              <a:spLocks noChangeArrowheads="1"/>
            </p:cNvSpPr>
            <p:nvPr/>
          </p:nvSpPr>
          <p:spPr bwMode="auto">
            <a:xfrm>
              <a:off x="5943600" y="3148637"/>
              <a:ext cx="1469098" cy="1185208"/>
            </a:xfrm>
            <a:prstGeom prst="ellipse">
              <a:avLst/>
            </a:prstGeom>
            <a:solidFill>
              <a:srgbClr val="FFFFFF">
                <a:alpha val="0"/>
              </a:srgbClr>
            </a:solidFill>
            <a:ln w="25400">
              <a:solidFill>
                <a:srgbClr val="2B6F2B"/>
              </a:solidFill>
              <a:prstDash val="dash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1" name="Line 7">
              <a:extLst>
                <a:ext uri="{FF2B5EF4-FFF2-40B4-BE49-F238E27FC236}">
                  <a16:creationId xmlns:a16="http://schemas.microsoft.com/office/drawing/2014/main" id="{8635241F-687B-4B97-942D-1C7B45578271}"/>
                </a:ext>
              </a:extLst>
            </p:cNvPr>
            <p:cNvSpPr>
              <a:spLocks noChangeShapeType="1"/>
            </p:cNvSpPr>
            <p:nvPr/>
          </p:nvSpPr>
          <p:spPr bwMode="auto">
            <a:xfrm>
              <a:off x="6858000" y="4333845"/>
              <a:ext cx="554698" cy="647700"/>
            </a:xfrm>
            <a:prstGeom prst="line">
              <a:avLst/>
            </a:prstGeom>
            <a:noFill/>
            <a:ln w="22225">
              <a:solidFill>
                <a:srgbClr val="2B6F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2" name="Text Box 9">
              <a:extLst>
                <a:ext uri="{FF2B5EF4-FFF2-40B4-BE49-F238E27FC236}">
                  <a16:creationId xmlns:a16="http://schemas.microsoft.com/office/drawing/2014/main" id="{7851AB06-3402-42DF-87E5-B764D771378A}"/>
                </a:ext>
              </a:extLst>
            </p:cNvPr>
            <p:cNvSpPr txBox="1">
              <a:spLocks noChangeArrowheads="1"/>
            </p:cNvSpPr>
            <p:nvPr/>
          </p:nvSpPr>
          <p:spPr bwMode="auto">
            <a:xfrm>
              <a:off x="7412698" y="5010090"/>
              <a:ext cx="2188502" cy="400110"/>
            </a:xfrm>
            <a:prstGeom prst="rect">
              <a:avLst/>
            </a:prstGeom>
            <a:noFill/>
            <a:ln w="22225">
              <a:solidFill>
                <a:srgbClr val="2B6F2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50000"/>
                </a:spcBef>
                <a:spcAft>
                  <a:spcPct val="0"/>
                </a:spcAft>
              </a:pPr>
              <a:r>
                <a:rPr lang="en-US" altLang="en-US" sz="2000" dirty="0">
                  <a:solidFill>
                    <a:srgbClr val="000000"/>
                  </a:solidFill>
                  <a:latin typeface="Arial" panose="020B0604020202020204" pitchFamily="34" charset="0"/>
                </a:rPr>
                <a:t>“</a:t>
              </a:r>
              <a:r>
                <a:rPr lang="en-US" altLang="en-US" sz="2000" b="1" dirty="0">
                  <a:solidFill>
                    <a:srgbClr val="0070C0"/>
                  </a:solidFill>
                  <a:latin typeface="Arial" panose="020B0604020202020204" pitchFamily="34" charset="0"/>
                </a:rPr>
                <a:t>discount factor</a:t>
              </a:r>
              <a:r>
                <a:rPr lang="en-US" altLang="en-US" sz="2000" dirty="0">
                  <a:solidFill>
                    <a:srgbClr val="000000"/>
                  </a:solidFill>
                  <a:latin typeface="Arial" panose="020B0604020202020204" pitchFamily="34" charset="0"/>
                </a:rPr>
                <a:t>”  </a:t>
              </a:r>
            </a:p>
          </p:txBody>
        </p:sp>
      </p:grpSp>
    </p:spTree>
    <p:extLst>
      <p:ext uri="{BB962C8B-B14F-4D97-AF65-F5344CB8AC3E}">
        <p14:creationId xmlns:p14="http://schemas.microsoft.com/office/powerpoint/2010/main" val="4172000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Bef>
                <a:spcPct val="0"/>
              </a:spcBef>
              <a:spcAft>
                <a:spcPct val="0"/>
              </a:spcAft>
            </a:pPr>
            <a:fld id="{1DF5CCDC-70E3-4FC4-BF0C-5A64B5546C51}" type="slidenum">
              <a:rPr lang="en-US" altLang="en-US">
                <a:solidFill>
                  <a:srgbClr val="000000"/>
                </a:solidFill>
                <a:latin typeface="Arial" panose="020B0604020202020204" pitchFamily="34" charset="0"/>
              </a:rPr>
              <a:pPr fontAlgn="base">
                <a:spcBef>
                  <a:spcPct val="0"/>
                </a:spcBef>
                <a:spcAft>
                  <a:spcPct val="0"/>
                </a:spcAft>
              </a:pPr>
              <a:t>15</a:t>
            </a:fld>
            <a:endParaRPr lang="en-US" altLang="en-US">
              <a:solidFill>
                <a:srgbClr val="000000"/>
              </a:solidFill>
              <a:latin typeface="Arial" panose="020B0604020202020204" pitchFamily="34" charset="0"/>
            </a:endParaRPr>
          </a:p>
        </p:txBody>
      </p:sp>
      <p:sp>
        <p:nvSpPr>
          <p:cNvPr id="2" name="Title 1"/>
          <p:cNvSpPr>
            <a:spLocks noGrp="1"/>
          </p:cNvSpPr>
          <p:nvPr>
            <p:ph type="title"/>
          </p:nvPr>
        </p:nvSpPr>
        <p:spPr>
          <a:xfrm>
            <a:off x="1028700" y="533400"/>
            <a:ext cx="10248900" cy="1143000"/>
          </a:xfrm>
        </p:spPr>
        <p:txBody>
          <a:bodyPr/>
          <a:lstStyle/>
          <a:p>
            <a:r>
              <a:rPr lang="en-US" altLang="en-US" sz="2400" dirty="0"/>
              <a:t>These formulas move a single cash flow through time.  </a:t>
            </a:r>
            <a:endParaRPr lang="en-US" sz="2400" dirty="0"/>
          </a:p>
        </p:txBody>
      </p:sp>
      <mc:AlternateContent xmlns:mc="http://schemas.openxmlformats.org/markup-compatibility/2006" xmlns:a14="http://schemas.microsoft.com/office/drawing/2010/main">
        <mc:Choice Requires="a14">
          <p:sp>
            <p:nvSpPr>
              <p:cNvPr id="6" name="TextBox 5" title="Future and present value equations"/>
              <p:cNvSpPr txBox="1"/>
              <p:nvPr/>
            </p:nvSpPr>
            <p:spPr>
              <a:xfrm>
                <a:off x="1028700" y="1981200"/>
                <a:ext cx="10248900" cy="4254306"/>
              </a:xfrm>
              <a:prstGeom prst="rect">
                <a:avLst/>
              </a:prstGeom>
              <a:noFill/>
            </p:spPr>
            <p:txBody>
              <a:bodyPr wrap="square" rtlCol="0">
                <a:spAutoFit/>
              </a:bodyPr>
              <a:lstStyle/>
              <a:p>
                <a:pPr eaLnBrk="0" fontAlgn="base" hangingPunct="0">
                  <a:spcBef>
                    <a:spcPct val="0"/>
                  </a:spcBef>
                  <a:spcAft>
                    <a:spcPct val="0"/>
                  </a:spcAft>
                  <a:tabLst>
                    <a:tab pos="519113" algn="l"/>
                  </a:tabLst>
                </a:pPr>
                <a:r>
                  <a:rPr lang="en-US" sz="2000" dirty="0">
                    <a:solidFill>
                      <a:srgbClr val="000000"/>
                    </a:solidFill>
                    <a:latin typeface="Arial" panose="020B0604020202020204" pitchFamily="34" charset="0"/>
                  </a:rPr>
                  <a:t>PV	= present value</a:t>
                </a:r>
              </a:p>
              <a:p>
                <a:pPr eaLnBrk="0" fontAlgn="base" hangingPunct="0">
                  <a:spcBef>
                    <a:spcPct val="0"/>
                  </a:spcBef>
                  <a:spcAft>
                    <a:spcPct val="0"/>
                  </a:spcAft>
                  <a:tabLst>
                    <a:tab pos="519113" algn="l"/>
                  </a:tabLst>
                </a:pPr>
                <a:r>
                  <a:rPr lang="en-US" sz="2000" dirty="0">
                    <a:solidFill>
                      <a:srgbClr val="000000"/>
                    </a:solidFill>
                    <a:latin typeface="Arial" panose="020B0604020202020204" pitchFamily="34" charset="0"/>
                  </a:rPr>
                  <a:t>FV	= future value</a:t>
                </a:r>
              </a:p>
              <a:p>
                <a:pPr eaLnBrk="0" fontAlgn="base" hangingPunct="0">
                  <a:spcBef>
                    <a:spcPct val="0"/>
                  </a:spcBef>
                  <a:spcAft>
                    <a:spcPct val="0"/>
                  </a:spcAft>
                  <a:tabLst>
                    <a:tab pos="519113" algn="l"/>
                  </a:tabLst>
                </a:pPr>
                <a:r>
                  <a:rPr lang="en-US" sz="2000" dirty="0">
                    <a:solidFill>
                      <a:srgbClr val="000000"/>
                    </a:solidFill>
                    <a:latin typeface="Arial" panose="020B0604020202020204" pitchFamily="34" charset="0"/>
                  </a:rPr>
                  <a:t>r     	= annual interest rate</a:t>
                </a:r>
              </a:p>
              <a:p>
                <a:pPr eaLnBrk="0" fontAlgn="base" hangingPunct="0">
                  <a:spcBef>
                    <a:spcPct val="0"/>
                  </a:spcBef>
                  <a:spcAft>
                    <a:spcPct val="0"/>
                  </a:spcAft>
                  <a:tabLst>
                    <a:tab pos="519113" algn="l"/>
                  </a:tabLst>
                </a:pPr>
                <a:r>
                  <a:rPr lang="en-US" sz="2000" dirty="0">
                    <a:solidFill>
                      <a:srgbClr val="000000"/>
                    </a:solidFill>
                    <a:latin typeface="Arial" panose="020B0604020202020204" pitchFamily="34" charset="0"/>
                  </a:rPr>
                  <a:t>n     	= number of years</a:t>
                </a:r>
              </a:p>
              <a:p>
                <a:pPr eaLnBrk="0" fontAlgn="base" hangingPunct="0">
                  <a:spcBef>
                    <a:spcPct val="0"/>
                  </a:spcBef>
                  <a:spcAft>
                    <a:spcPct val="0"/>
                  </a:spcAft>
                  <a:tabLst>
                    <a:tab pos="519113" algn="l"/>
                  </a:tabLst>
                </a:pPr>
                <a:r>
                  <a:rPr lang="en-US" sz="2000" dirty="0">
                    <a:solidFill>
                      <a:srgbClr val="000000"/>
                    </a:solidFill>
                    <a:latin typeface="Arial" panose="020B0604020202020204" pitchFamily="34" charset="0"/>
                  </a:rPr>
                  <a:t>m 	= number of compounding intervals per year </a:t>
                </a:r>
              </a:p>
              <a:p>
                <a:pPr eaLnBrk="0" fontAlgn="base" hangingPunct="0">
                  <a:spcBef>
                    <a:spcPct val="0"/>
                  </a:spcBef>
                  <a:spcAft>
                    <a:spcPct val="0"/>
                  </a:spcAft>
                  <a:tabLst>
                    <a:tab pos="519113" algn="l"/>
                  </a:tabLst>
                </a:pPr>
                <a:r>
                  <a:rPr lang="en-US" sz="2000" dirty="0">
                    <a:solidFill>
                      <a:srgbClr val="000000"/>
                    </a:solidFill>
                    <a:latin typeface="Arial" panose="020B0604020202020204" pitchFamily="34" charset="0"/>
                  </a:rPr>
                  <a:t>r/m	= interest rate per compounding interval</a:t>
                </a:r>
              </a:p>
              <a:p>
                <a:pPr eaLnBrk="0" fontAlgn="base" hangingPunct="0">
                  <a:spcBef>
                    <a:spcPct val="0"/>
                  </a:spcBef>
                  <a:spcAft>
                    <a:spcPct val="0"/>
                  </a:spcAft>
                  <a:tabLst>
                    <a:tab pos="519113" algn="l"/>
                  </a:tabLst>
                </a:pPr>
                <a:endParaRPr lang="en-US" sz="2000" dirty="0">
                  <a:solidFill>
                    <a:srgbClr val="000000"/>
                  </a:solidFill>
                  <a:latin typeface="Arial" panose="020B0604020202020204" pitchFamily="34" charset="0"/>
                </a:endParaRPr>
              </a:p>
              <a:p>
                <a:pPr eaLnBrk="0" fontAlgn="base" hangingPunct="0">
                  <a:spcBef>
                    <a:spcPct val="0"/>
                  </a:spcBef>
                  <a:spcAft>
                    <a:spcPct val="0"/>
                  </a:spcAft>
                  <a:tabLst>
                    <a:tab pos="519113" algn="l"/>
                  </a:tabLst>
                </a:pPr>
                <a:r>
                  <a:rPr lang="en-US" sz="2000" dirty="0">
                    <a:solidFill>
                      <a:srgbClr val="000000"/>
                    </a:solidFill>
                    <a:latin typeface="Arial" panose="020B0604020202020204" pitchFamily="34" charset="0"/>
                  </a:rPr>
                  <a:t>If we assume m = 1 (annual compounding) then the formulas can be simplified as shown:</a:t>
                </a:r>
              </a:p>
              <a:p>
                <a:pPr eaLnBrk="0" fontAlgn="base" hangingPunct="0">
                  <a:spcBef>
                    <a:spcPct val="0"/>
                  </a:spcBef>
                  <a:spcAft>
                    <a:spcPct val="0"/>
                  </a:spcAft>
                  <a:tabLst>
                    <a:tab pos="519113" algn="l"/>
                  </a:tabLst>
                </a:pPr>
                <a14:m>
                  <m:oMathPara xmlns:m="http://schemas.openxmlformats.org/officeDocument/2006/math">
                    <m:oMathParaPr>
                      <m:jc m:val="centerGroup"/>
                    </m:oMathParaPr>
                    <m:oMath xmlns:m="http://schemas.openxmlformats.org/officeDocument/2006/math">
                      <m:r>
                        <a:rPr lang="en-US" sz="2000" i="1">
                          <a:solidFill>
                            <a:srgbClr val="000000"/>
                          </a:solidFill>
                          <a:latin typeface="Cambria Math"/>
                        </a:rPr>
                        <m:t>𝐹𝑉</m:t>
                      </m:r>
                      <m:r>
                        <a:rPr lang="en-US" sz="2000" i="1">
                          <a:solidFill>
                            <a:srgbClr val="000000"/>
                          </a:solidFill>
                          <a:latin typeface="Cambria Math"/>
                        </a:rPr>
                        <m:t>=</m:t>
                      </m:r>
                      <m:r>
                        <a:rPr lang="en-US" sz="2000" i="1">
                          <a:solidFill>
                            <a:srgbClr val="000000"/>
                          </a:solidFill>
                          <a:latin typeface="Cambria Math"/>
                        </a:rPr>
                        <m:t>𝑃𝑉</m:t>
                      </m:r>
                      <m:sSup>
                        <m:sSupPr>
                          <m:ctrlPr>
                            <a:rPr lang="en-US" sz="2000" i="1">
                              <a:solidFill>
                                <a:srgbClr val="000000"/>
                              </a:solidFill>
                              <a:latin typeface="Cambria Math" panose="02040503050406030204" pitchFamily="18" charset="0"/>
                            </a:rPr>
                          </m:ctrlPr>
                        </m:sSupPr>
                        <m:e>
                          <m:d>
                            <m:dPr>
                              <m:ctrlPr>
                                <a:rPr lang="en-US" sz="2000" i="1">
                                  <a:solidFill>
                                    <a:srgbClr val="000000"/>
                                  </a:solidFill>
                                  <a:latin typeface="Cambria Math" panose="02040503050406030204" pitchFamily="18" charset="0"/>
                                </a:rPr>
                              </m:ctrlPr>
                            </m:dPr>
                            <m:e>
                              <m:r>
                                <a:rPr lang="en-US" sz="2000" i="1">
                                  <a:solidFill>
                                    <a:srgbClr val="000000"/>
                                  </a:solidFill>
                                  <a:latin typeface="Cambria Math"/>
                                </a:rPr>
                                <m:t>1+</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𝑟</m:t>
                                  </m:r>
                                </m:num>
                                <m:den>
                                  <m:r>
                                    <a:rPr lang="en-US" sz="2000" i="1">
                                      <a:solidFill>
                                        <a:srgbClr val="000000"/>
                                      </a:solidFill>
                                      <a:latin typeface="Cambria Math"/>
                                    </a:rPr>
                                    <m:t>𝑚</m:t>
                                  </m:r>
                                </m:den>
                              </m:f>
                            </m:e>
                          </m:d>
                        </m:e>
                        <m:sup>
                          <m:r>
                            <a:rPr lang="en-US" sz="2000" i="1">
                              <a:solidFill>
                                <a:srgbClr val="000000"/>
                              </a:solidFill>
                              <a:latin typeface="Cambria Math"/>
                            </a:rPr>
                            <m:t>𝑚</m:t>
                          </m:r>
                          <m:r>
                            <a:rPr lang="en-US" sz="2000" i="1">
                              <a:solidFill>
                                <a:srgbClr val="000000"/>
                              </a:solidFill>
                              <a:latin typeface="Cambria Math"/>
                            </a:rPr>
                            <m:t>∗</m:t>
                          </m:r>
                          <m:r>
                            <a:rPr lang="en-US" sz="2000" i="1">
                              <a:solidFill>
                                <a:srgbClr val="000000"/>
                              </a:solidFill>
                              <a:latin typeface="Cambria Math"/>
                            </a:rPr>
                            <m:t>𝑛</m:t>
                          </m:r>
                        </m:sup>
                      </m:sSup>
                      <m:r>
                        <a:rPr lang="en-US" sz="2000" i="1">
                          <a:solidFill>
                            <a:srgbClr val="000000"/>
                          </a:solidFill>
                          <a:latin typeface="Cambria Math"/>
                        </a:rPr>
                        <m:t>=</m:t>
                      </m:r>
                      <m:r>
                        <a:rPr lang="en-US" sz="2000" i="1">
                          <a:solidFill>
                            <a:srgbClr val="000000"/>
                          </a:solidFill>
                          <a:latin typeface="Cambria Math"/>
                        </a:rPr>
                        <m:t>𝑃𝑉</m:t>
                      </m:r>
                      <m:sSup>
                        <m:sSupPr>
                          <m:ctrlPr>
                            <a:rPr lang="en-US" sz="2000" i="1">
                              <a:solidFill>
                                <a:srgbClr val="000000"/>
                              </a:solidFill>
                              <a:latin typeface="Cambria Math" panose="02040503050406030204" pitchFamily="18" charset="0"/>
                            </a:rPr>
                          </m:ctrlPr>
                        </m:sSupPr>
                        <m:e>
                          <m:d>
                            <m:dPr>
                              <m:ctrlPr>
                                <a:rPr lang="en-US" sz="2000" i="1">
                                  <a:solidFill>
                                    <a:srgbClr val="000000"/>
                                  </a:solidFill>
                                  <a:latin typeface="Cambria Math" panose="02040503050406030204" pitchFamily="18" charset="0"/>
                                </a:rPr>
                              </m:ctrlPr>
                            </m:dPr>
                            <m:e>
                              <m:r>
                                <a:rPr lang="en-US" sz="2000" i="1">
                                  <a:solidFill>
                                    <a:srgbClr val="000000"/>
                                  </a:solidFill>
                                  <a:latin typeface="Cambria Math"/>
                                </a:rPr>
                                <m:t>1+</m:t>
                              </m:r>
                              <m:r>
                                <a:rPr lang="en-US" sz="2000" i="1">
                                  <a:solidFill>
                                    <a:srgbClr val="000000"/>
                                  </a:solidFill>
                                  <a:latin typeface="Cambria Math"/>
                                </a:rPr>
                                <m:t>𝑟</m:t>
                              </m:r>
                            </m:e>
                          </m:d>
                        </m:e>
                        <m:sup>
                          <m:r>
                            <a:rPr lang="en-US" sz="2000" i="1">
                              <a:solidFill>
                                <a:srgbClr val="000000"/>
                              </a:solidFill>
                              <a:latin typeface="Cambria Math"/>
                            </a:rPr>
                            <m:t>𝑛</m:t>
                          </m:r>
                        </m:sup>
                      </m:sSup>
                    </m:oMath>
                  </m:oMathPara>
                </a14:m>
                <a:endParaRPr lang="en-US" sz="2000" dirty="0">
                  <a:solidFill>
                    <a:srgbClr val="000000"/>
                  </a:solidFill>
                  <a:latin typeface="Arial" panose="020B0604020202020204" pitchFamily="34" charset="0"/>
                </a:endParaRPr>
              </a:p>
              <a:p>
                <a:pPr eaLnBrk="0" fontAlgn="base" hangingPunct="0">
                  <a:spcBef>
                    <a:spcPct val="0"/>
                  </a:spcBef>
                  <a:spcAft>
                    <a:spcPct val="0"/>
                  </a:spcAft>
                </a:pPr>
                <a:endParaRPr lang="en-US" sz="2000" dirty="0">
                  <a:solidFill>
                    <a:srgbClr val="000000"/>
                  </a:solidFill>
                  <a:latin typeface="Arial" panose="020B0604020202020204" pitchFamily="34" charset="0"/>
                </a:endParaRPr>
              </a:p>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US" sz="2000" i="1">
                          <a:solidFill>
                            <a:srgbClr val="000000"/>
                          </a:solidFill>
                          <a:latin typeface="Cambria Math"/>
                        </a:rPr>
                        <m:t>𝑃𝑉</m:t>
                      </m:r>
                      <m:r>
                        <a:rPr lang="en-US" sz="2000" i="1">
                          <a:solidFill>
                            <a:srgbClr val="000000"/>
                          </a:solidFill>
                          <a:latin typeface="Cambria Math"/>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𝐹𝑉</m:t>
                          </m:r>
                        </m:num>
                        <m:den>
                          <m:sSup>
                            <m:sSupPr>
                              <m:ctrlPr>
                                <a:rPr lang="en-US" sz="2000" i="1">
                                  <a:solidFill>
                                    <a:srgbClr val="000000"/>
                                  </a:solidFill>
                                  <a:latin typeface="Cambria Math" panose="02040503050406030204" pitchFamily="18" charset="0"/>
                                </a:rPr>
                              </m:ctrlPr>
                            </m:sSupPr>
                            <m:e>
                              <m:d>
                                <m:dPr>
                                  <m:ctrlPr>
                                    <a:rPr lang="en-US" sz="2000" i="1">
                                      <a:solidFill>
                                        <a:srgbClr val="000000"/>
                                      </a:solidFill>
                                      <a:latin typeface="Cambria Math" panose="02040503050406030204" pitchFamily="18" charset="0"/>
                                    </a:rPr>
                                  </m:ctrlPr>
                                </m:dPr>
                                <m:e>
                                  <m:r>
                                    <a:rPr lang="en-US" sz="2000" i="1">
                                      <a:solidFill>
                                        <a:srgbClr val="000000"/>
                                      </a:solidFill>
                                      <a:latin typeface="Cambria Math"/>
                                    </a:rPr>
                                    <m:t>1+</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𝑟</m:t>
                                      </m:r>
                                    </m:num>
                                    <m:den>
                                      <m:r>
                                        <a:rPr lang="en-US" sz="2000" i="1">
                                          <a:solidFill>
                                            <a:srgbClr val="000000"/>
                                          </a:solidFill>
                                          <a:latin typeface="Cambria Math"/>
                                        </a:rPr>
                                        <m:t>𝑚</m:t>
                                      </m:r>
                                    </m:den>
                                  </m:f>
                                </m:e>
                              </m:d>
                            </m:e>
                            <m:sup>
                              <m:r>
                                <a:rPr lang="en-US" sz="2000" i="1">
                                  <a:solidFill>
                                    <a:srgbClr val="000000"/>
                                  </a:solidFill>
                                  <a:latin typeface="Cambria Math"/>
                                </a:rPr>
                                <m:t>𝑚</m:t>
                              </m:r>
                              <m:r>
                                <a:rPr lang="en-US" sz="2000" i="1">
                                  <a:solidFill>
                                    <a:srgbClr val="000000"/>
                                  </a:solidFill>
                                  <a:latin typeface="Cambria Math"/>
                                </a:rPr>
                                <m:t>∗</m:t>
                              </m:r>
                              <m:r>
                                <a:rPr lang="en-US" sz="2000" i="1">
                                  <a:solidFill>
                                    <a:srgbClr val="000000"/>
                                  </a:solidFill>
                                  <a:latin typeface="Cambria Math"/>
                                </a:rPr>
                                <m:t>𝑛</m:t>
                              </m:r>
                            </m:sup>
                          </m:sSup>
                        </m:den>
                      </m:f>
                      <m:r>
                        <a:rPr lang="en-US" sz="2000" i="1">
                          <a:solidFill>
                            <a:srgbClr val="000000"/>
                          </a:solidFill>
                          <a:latin typeface="Cambria Math"/>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𝐹𝑉</m:t>
                          </m:r>
                        </m:num>
                        <m:den>
                          <m:sSup>
                            <m:sSupPr>
                              <m:ctrlPr>
                                <a:rPr lang="en-US" sz="2000" i="1">
                                  <a:solidFill>
                                    <a:srgbClr val="000000"/>
                                  </a:solidFill>
                                  <a:latin typeface="Cambria Math" panose="02040503050406030204" pitchFamily="18" charset="0"/>
                                </a:rPr>
                              </m:ctrlPr>
                            </m:sSupPr>
                            <m:e>
                              <m:d>
                                <m:dPr>
                                  <m:ctrlPr>
                                    <a:rPr lang="en-US" sz="2000" i="1">
                                      <a:solidFill>
                                        <a:srgbClr val="000000"/>
                                      </a:solidFill>
                                      <a:latin typeface="Cambria Math" panose="02040503050406030204" pitchFamily="18" charset="0"/>
                                    </a:rPr>
                                  </m:ctrlPr>
                                </m:dPr>
                                <m:e>
                                  <m:r>
                                    <a:rPr lang="en-US" sz="2000" i="1">
                                      <a:solidFill>
                                        <a:srgbClr val="000000"/>
                                      </a:solidFill>
                                      <a:latin typeface="Cambria Math"/>
                                    </a:rPr>
                                    <m:t>1+</m:t>
                                  </m:r>
                                  <m:r>
                                    <a:rPr lang="en-US" sz="2000" i="1">
                                      <a:solidFill>
                                        <a:srgbClr val="000000"/>
                                      </a:solidFill>
                                      <a:latin typeface="Cambria Math"/>
                                    </a:rPr>
                                    <m:t>𝑟</m:t>
                                  </m:r>
                                </m:e>
                              </m:d>
                            </m:e>
                            <m:sup>
                              <m:r>
                                <a:rPr lang="en-US" sz="2000" i="1">
                                  <a:solidFill>
                                    <a:srgbClr val="000000"/>
                                  </a:solidFill>
                                  <a:latin typeface="Cambria Math"/>
                                </a:rPr>
                                <m:t>𝑛</m:t>
                              </m:r>
                            </m:sup>
                          </m:sSup>
                        </m:den>
                      </m:f>
                    </m:oMath>
                  </m:oMathPara>
                </a14:m>
                <a:endParaRPr lang="en-US" sz="2000" dirty="0">
                  <a:solidFill>
                    <a:srgbClr val="000000"/>
                  </a:solidFill>
                  <a:latin typeface="Arial" panose="020B0604020202020204" pitchFamily="34" charset="0"/>
                </a:endParaRPr>
              </a:p>
            </p:txBody>
          </p:sp>
        </mc:Choice>
        <mc:Fallback xmlns="">
          <p:sp>
            <p:nvSpPr>
              <p:cNvPr id="6" name="TextBox 5" title="Future and present value equations"/>
              <p:cNvSpPr txBox="1">
                <a:spLocks noRot="1" noChangeAspect="1" noMove="1" noResize="1" noEditPoints="1" noAdjustHandles="1" noChangeArrowheads="1" noChangeShapeType="1" noTextEdit="1"/>
              </p:cNvSpPr>
              <p:nvPr/>
            </p:nvSpPr>
            <p:spPr>
              <a:xfrm>
                <a:off x="1028700" y="1981200"/>
                <a:ext cx="10248900" cy="4254306"/>
              </a:xfrm>
              <a:prstGeom prst="rect">
                <a:avLst/>
              </a:prstGeom>
              <a:blipFill>
                <a:blip r:embed="rId3"/>
                <a:stretch>
                  <a:fillRect l="-654" t="-573"/>
                </a:stretch>
              </a:blipFill>
            </p:spPr>
            <p:txBody>
              <a:bodyPr/>
              <a:lstStyle/>
              <a:p>
                <a:r>
                  <a:rPr lang="en-US">
                    <a:noFill/>
                  </a:rPr>
                  <a:t> </a:t>
                </a:r>
              </a:p>
            </p:txBody>
          </p:sp>
        </mc:Fallback>
      </mc:AlternateContent>
    </p:spTree>
    <p:extLst>
      <p:ext uri="{BB962C8B-B14F-4D97-AF65-F5344CB8AC3E}">
        <p14:creationId xmlns:p14="http://schemas.microsoft.com/office/powerpoint/2010/main" val="2347930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a:t>Example: You are considering investing in a savings bond that will pay $15,000 in 10 years. If the interest rate is 6% per year, what is the bond worth today?</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buNone/>
                </a:pPr>
                <a:r>
                  <a:rPr lang="en-US" sz="2000" dirty="0"/>
                  <a:t>Timeline:</a:t>
                </a:r>
              </a:p>
              <a:p>
                <a:endParaRPr lang="en-US" sz="2000" dirty="0"/>
              </a:p>
              <a:p>
                <a:pPr marL="0" indent="0">
                  <a:buNone/>
                </a:pPr>
                <a:endParaRPr lang="en-US" sz="1400" dirty="0"/>
              </a:p>
              <a:p>
                <a:pPr marL="0" indent="0">
                  <a:buNone/>
                </a:pPr>
                <a:r>
                  <a:rPr lang="en-US" sz="2000" dirty="0"/>
                  <a:t>The correct formula:  </a:t>
                </a:r>
                <a14:m>
                  <m:oMath xmlns:m="http://schemas.openxmlformats.org/officeDocument/2006/math">
                    <m:r>
                      <a:rPr lang="en-US" sz="2400" i="1">
                        <a:latin typeface="Cambria Math"/>
                      </a:rPr>
                      <m:t>𝑃𝑉</m:t>
                    </m:r>
                    <m:r>
                      <a:rPr lang="en-US" sz="2400" i="1">
                        <a:latin typeface="Cambria Math"/>
                      </a:rPr>
                      <m:t>=</m:t>
                    </m:r>
                    <m:f>
                      <m:fPr>
                        <m:ctrlPr>
                          <a:rPr lang="en-US" sz="2400" i="1">
                            <a:latin typeface="Cambria Math" panose="02040503050406030204" pitchFamily="18" charset="0"/>
                          </a:rPr>
                        </m:ctrlPr>
                      </m:fPr>
                      <m:num>
                        <m:r>
                          <a:rPr lang="en-US" sz="2400" i="1">
                            <a:latin typeface="Cambria Math"/>
                          </a:rPr>
                          <m:t>𝐹𝑉</m:t>
                        </m:r>
                      </m:num>
                      <m:den>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a:rPr lang="en-US" sz="2400" i="1">
                                    <a:latin typeface="Cambria Math"/>
                                  </a:rPr>
                                  <m:t>1+</m:t>
                                </m:r>
                                <m:r>
                                  <a:rPr lang="en-US" sz="2400" i="1">
                                    <a:latin typeface="Cambria Math"/>
                                  </a:rPr>
                                  <m:t>𝑟</m:t>
                                </m:r>
                              </m:e>
                            </m:d>
                          </m:e>
                          <m:sup>
                            <m:r>
                              <a:rPr lang="en-US" sz="2400" i="1">
                                <a:latin typeface="Cambria Math"/>
                              </a:rPr>
                              <m:t>𝑛</m:t>
                            </m:r>
                          </m:sup>
                        </m:sSup>
                      </m:den>
                    </m:f>
                  </m:oMath>
                </a14:m>
                <a:r>
                  <a:rPr lang="en-US" sz="2400" dirty="0"/>
                  <a:t>  =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15,000</m:t>
                        </m:r>
                      </m:num>
                      <m:den>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a:rPr lang="en-US" sz="2400" i="1">
                                    <a:latin typeface="Cambria Math"/>
                                  </a:rPr>
                                  <m:t>1</m:t>
                                </m:r>
                                <m:r>
                                  <a:rPr lang="en-US" sz="2400" i="1">
                                    <a:latin typeface="Cambria Math" panose="02040503050406030204" pitchFamily="18" charset="0"/>
                                  </a:rPr>
                                  <m:t>.06</m:t>
                                </m:r>
                              </m:e>
                            </m:d>
                          </m:e>
                          <m:sup>
                            <m:r>
                              <a:rPr lang="en-US" sz="2400" i="1">
                                <a:latin typeface="Cambria Math" panose="02040503050406030204" pitchFamily="18" charset="0"/>
                              </a:rPr>
                              <m:t>10</m:t>
                            </m:r>
                          </m:sup>
                        </m:sSup>
                      </m:den>
                    </m:f>
                  </m:oMath>
                </a14:m>
                <a:r>
                  <a:rPr lang="en-US" sz="2000" dirty="0"/>
                  <a:t>  = $8,375.92</a:t>
                </a:r>
              </a:p>
              <a:p>
                <a:pPr marL="0" indent="0">
                  <a:buNone/>
                </a:pPr>
                <a:endParaRPr lang="en-US" sz="2000" dirty="0"/>
              </a:p>
              <a:p>
                <a:pPr marL="0" indent="0">
                  <a:buNone/>
                </a:pPr>
                <a:r>
                  <a:rPr lang="en-US" sz="2000" dirty="0"/>
                  <a:t>Calculator:</a:t>
                </a:r>
              </a:p>
              <a:p>
                <a:pPr marL="0" indent="0">
                  <a:buNone/>
                </a:pPr>
                <a:endParaRPr lang="en-US" sz="2000" dirty="0"/>
              </a:p>
              <a:p>
                <a:pPr marL="0" indent="0">
                  <a:buNone/>
                </a:pPr>
                <a:endParaRPr lang="en-US" sz="2000" dirty="0"/>
              </a:p>
              <a:p>
                <a:pPr marL="0" indent="0">
                  <a:buNone/>
                </a:pPr>
                <a:endParaRPr lang="en-US" altLang="en-US" sz="2000" dirty="0">
                  <a:ea typeface="ＭＳ Ｐゴシック" pitchFamily="-65" charset="-128"/>
                </a:endParaRPr>
              </a:p>
              <a:p>
                <a:pPr marL="0" indent="0">
                  <a:buNone/>
                </a:pPr>
                <a:r>
                  <a:rPr lang="en-US" altLang="en-US" sz="2000" dirty="0">
                    <a:ea typeface="ＭＳ Ｐゴシック" pitchFamily="-65" charset="-128"/>
                  </a:rPr>
                  <a:t>Excel Formula:</a:t>
                </a:r>
              </a:p>
              <a:p>
                <a:pPr marL="0" indent="0">
                  <a:buNone/>
                </a:pPr>
                <a:r>
                  <a:rPr lang="en-US" altLang="en-US" sz="2000" dirty="0">
                    <a:ea typeface="ＭＳ Ｐゴシック" pitchFamily="-65" charset="-128"/>
                  </a:rPr>
                  <a:t>                </a:t>
                </a:r>
                <a:r>
                  <a:rPr lang="en-US" altLang="en-US" sz="2000" dirty="0">
                    <a:highlight>
                      <a:srgbClr val="FFFF00"/>
                    </a:highlight>
                    <a:ea typeface="ＭＳ Ｐゴシック" pitchFamily="-65" charset="-128"/>
                  </a:rPr>
                  <a:t>= PV(RATE,NPER, PMT, FV) = PV(0.06,10, 0,15000)</a:t>
                </a:r>
                <a:endParaRPr lang="en-US" sz="2000" dirty="0">
                  <a:highlight>
                    <a:srgbClr val="FFFF00"/>
                  </a:highlight>
                </a:endParaRPr>
              </a:p>
              <a:p>
                <a:pPr marL="0" indent="0">
                  <a:buNone/>
                </a:pPr>
                <a:r>
                  <a:rPr lang="en-US" sz="2000" dirty="0"/>
                  <a:t> </a:t>
                </a:r>
              </a:p>
              <a:p>
                <a:pPr marL="0" indent="0">
                  <a:buNone/>
                </a:pPr>
                <a:endParaRPr lang="en-US" sz="2000" dirty="0"/>
              </a:p>
              <a:p>
                <a:pPr marL="0" indent="0">
                  <a:buNone/>
                </a:pPr>
                <a:endParaRPr lang="en-US" sz="2000" dirty="0"/>
              </a:p>
              <a:p>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54" t="-755" b="-800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fontAlgn="base">
              <a:spcBef>
                <a:spcPct val="0"/>
              </a:spcBef>
              <a:spcAft>
                <a:spcPct val="0"/>
              </a:spcAft>
            </a:pPr>
            <a:fld id="{83C23A22-75BA-450B-B90B-5FC4C9F9E5D8}" type="slidenum">
              <a:rPr lang="en-US" altLang="en-US">
                <a:solidFill>
                  <a:srgbClr val="000000"/>
                </a:solidFill>
                <a:latin typeface="Arial" panose="020B0604020202020204" pitchFamily="34" charset="0"/>
              </a:rPr>
              <a:pPr fontAlgn="base">
                <a:spcBef>
                  <a:spcPct val="0"/>
                </a:spcBef>
                <a:spcAft>
                  <a:spcPct val="0"/>
                </a:spcAft>
              </a:pPr>
              <a:t>16</a:t>
            </a:fld>
            <a:endParaRPr lang="en-US" altLang="en-US">
              <a:solidFill>
                <a:srgbClr val="000000"/>
              </a:solidFill>
              <a:latin typeface="Arial" panose="020B0604020202020204" pitchFamily="34" charset="0"/>
            </a:endParaRPr>
          </a:p>
        </p:txBody>
      </p:sp>
      <p:pic>
        <p:nvPicPr>
          <p:cNvPr id="5" name="Picture 4" descr="A horizontal line with vertical lines evenly spaced, labeled 1 through 10. Listed beneath line 10 is $15,00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1" y="1828801"/>
            <a:ext cx="6629399" cy="781633"/>
          </a:xfrm>
          <a:prstGeom prst="rect">
            <a:avLst/>
          </a:prstGeom>
        </p:spPr>
      </p:pic>
      <p:pic>
        <p:nvPicPr>
          <p:cNvPr id="6" name="Picture 5" descr="A table with 5 columns: N, and I slash Y, and P V, and P M T, and F V. The rows are labeled “given” and “solve for”. Column 1, N: given 10, solve for blank. Column 2, I slash Y: given 6, solve for blank. Column 3, P V: given blank, solve for negative 8,375.92. Column 4, P M T: given 0, solve for blank. Column 5, F V: given 15,000, solve for blank."/>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4800" y="4038600"/>
            <a:ext cx="5943600" cy="1147938"/>
          </a:xfrm>
          <a:prstGeom prst="rect">
            <a:avLst/>
          </a:prstGeom>
        </p:spPr>
      </p:pic>
    </p:spTree>
    <p:extLst>
      <p:ext uri="{BB962C8B-B14F-4D97-AF65-F5344CB8AC3E}">
        <p14:creationId xmlns:p14="http://schemas.microsoft.com/office/powerpoint/2010/main" val="596397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xfrm>
            <a:off x="9084365" y="6363109"/>
            <a:ext cx="1600200" cy="457200"/>
          </a:xfrm>
          <a:noFill/>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fontAlgn="base">
              <a:spcBef>
                <a:spcPct val="0"/>
              </a:spcBef>
              <a:spcAft>
                <a:spcPct val="0"/>
              </a:spcAft>
              <a:buClrTx/>
              <a:buSzTx/>
              <a:buNone/>
            </a:pPr>
            <a:fld id="{C4FBA237-9DAC-4E06-B317-F027AB33999B}" type="slidenum">
              <a:rPr lang="en-US" altLang="en-US" sz="1400">
                <a:solidFill>
                  <a:srgbClr val="000000"/>
                </a:solidFill>
              </a:rPr>
              <a:pPr fontAlgn="base">
                <a:spcBef>
                  <a:spcPct val="0"/>
                </a:spcBef>
                <a:spcAft>
                  <a:spcPct val="0"/>
                </a:spcAft>
                <a:buClrTx/>
                <a:buSzTx/>
                <a:buNone/>
              </a:pPr>
              <a:t>17</a:t>
            </a:fld>
            <a:endParaRPr lang="en-US" altLang="en-US" sz="1400" dirty="0">
              <a:solidFill>
                <a:srgbClr val="000000"/>
              </a:solidFill>
            </a:endParaRPr>
          </a:p>
        </p:txBody>
      </p:sp>
      <p:sp>
        <p:nvSpPr>
          <p:cNvPr id="6147" name="Rectangle 2"/>
          <p:cNvSpPr>
            <a:spLocks noGrp="1" noChangeArrowheads="1"/>
          </p:cNvSpPr>
          <p:nvPr>
            <p:ph type="title"/>
          </p:nvPr>
        </p:nvSpPr>
        <p:spPr>
          <a:solidFill>
            <a:schemeClr val="bg2">
              <a:lumMod val="20000"/>
              <a:lumOff val="80000"/>
            </a:schemeClr>
          </a:solidFill>
        </p:spPr>
        <p:txBody>
          <a:bodyPr/>
          <a:lstStyle/>
          <a:p>
            <a:pPr eaLnBrk="1" hangingPunct="1"/>
            <a:r>
              <a:rPr lang="en-US" altLang="en-US" sz="2400" dirty="0"/>
              <a:t>Example review questions related to PowerPoint file 3</a:t>
            </a:r>
          </a:p>
        </p:txBody>
      </p:sp>
      <p:sp>
        <p:nvSpPr>
          <p:cNvPr id="7172" name="Rectangle 3"/>
          <p:cNvSpPr>
            <a:spLocks noGrp="1" noChangeArrowheads="1"/>
          </p:cNvSpPr>
          <p:nvPr>
            <p:ph type="body" idx="1"/>
          </p:nvPr>
        </p:nvSpPr>
        <p:spPr>
          <a:xfrm>
            <a:off x="1016000" y="1828800"/>
            <a:ext cx="10261600" cy="4038600"/>
          </a:xfrm>
          <a:extLst>
            <a:ext uri="{91240B29-F687-4F45-9708-019B960494DF}">
              <a14:hiddenLine xmlns:a14="http://schemas.microsoft.com/office/drawing/2010/main" w="9525" cap="rnd">
                <a:solidFill>
                  <a:schemeClr val="tx1"/>
                </a:solidFill>
                <a:prstDash val="sysDot"/>
                <a:miter lim="800000"/>
                <a:headEnd/>
                <a:tailEnd/>
              </a14:hiddenLine>
            </a:ext>
          </a:extLst>
        </p:spPr>
        <p:txBody>
          <a:bodyPr/>
          <a:lstStyle/>
          <a:p>
            <a:pPr>
              <a:lnSpc>
                <a:spcPct val="107000"/>
              </a:lnSpc>
              <a:spcBef>
                <a:spcPts val="0"/>
              </a:spcBef>
              <a:spcAft>
                <a:spcPts val="0"/>
              </a:spcAft>
              <a:buFont typeface="+mj-lt"/>
              <a:buAutoNum type="arabicPeriod"/>
            </a:pPr>
            <a:r>
              <a:rPr lang="en-US" sz="2000" dirty="0">
                <a:ea typeface="Calibri" panose="020F0502020204030204" pitchFamily="34" charset="0"/>
                <a:cs typeface="Times New Roman" panose="02020603050405020304" pitchFamily="18" charset="0"/>
              </a:rPr>
              <a:t>What is the difference between an annuity, annuity due, and a perpetuity?</a:t>
            </a:r>
          </a:p>
          <a:p>
            <a:pPr>
              <a:lnSpc>
                <a:spcPct val="107000"/>
              </a:lnSpc>
              <a:spcBef>
                <a:spcPts val="0"/>
              </a:spcBef>
              <a:spcAft>
                <a:spcPts val="0"/>
              </a:spcAft>
              <a:buFont typeface="+mj-lt"/>
              <a:buAutoNum type="arabicPeriod"/>
            </a:pPr>
            <a:r>
              <a:rPr lang="en-US" sz="2000" dirty="0">
                <a:ea typeface="Calibri" panose="020F0502020204030204" pitchFamily="34" charset="0"/>
                <a:cs typeface="Times New Roman" panose="02020603050405020304" pitchFamily="18" charset="0"/>
              </a:rPr>
              <a:t>Which TVM formulas move streams of cash flows through time?</a:t>
            </a:r>
          </a:p>
          <a:p>
            <a:pPr>
              <a:lnSpc>
                <a:spcPct val="107000"/>
              </a:lnSpc>
              <a:spcBef>
                <a:spcPts val="0"/>
              </a:spcBef>
              <a:spcAft>
                <a:spcPts val="0"/>
              </a:spcAft>
              <a:buFont typeface="+mj-lt"/>
              <a:buAutoNum type="arabicPeriod"/>
            </a:pPr>
            <a:r>
              <a:rPr lang="en-US" sz="2000" dirty="0">
                <a:highlight>
                  <a:srgbClr val="FFFF00"/>
                </a:highlight>
                <a:ea typeface="Calibri" panose="020F0502020204030204" pitchFamily="34" charset="0"/>
                <a:cs typeface="Times New Roman" panose="02020603050405020304" pitchFamily="18" charset="0"/>
              </a:rPr>
              <a:t>Can you calculate the present value and/or the future value of a stream of cash flows?</a:t>
            </a:r>
          </a:p>
          <a:p>
            <a:pPr marL="0" indent="0" eaLnBrk="1" hangingPunct="1">
              <a:buClr>
                <a:schemeClr val="tx1"/>
              </a:buClr>
              <a:buSzTx/>
              <a:buNone/>
              <a:defRPr/>
            </a:pPr>
            <a:endParaRPr lang="en-US" altLang="en-US" sz="2400" dirty="0"/>
          </a:p>
          <a:p>
            <a:pPr marL="0" indent="0" eaLnBrk="1" hangingPunct="1">
              <a:buClr>
                <a:schemeClr val="tx1"/>
              </a:buClr>
              <a:buSzTx/>
              <a:buNone/>
              <a:defRPr/>
            </a:pPr>
            <a:r>
              <a:rPr lang="en-US" altLang="en-US" sz="2400" dirty="0"/>
              <a:t>		</a:t>
            </a:r>
          </a:p>
        </p:txBody>
      </p:sp>
    </p:spTree>
    <p:extLst>
      <p:ext uri="{BB962C8B-B14F-4D97-AF65-F5344CB8AC3E}">
        <p14:creationId xmlns:p14="http://schemas.microsoft.com/office/powerpoint/2010/main" val="261815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fontAlgn="base">
              <a:spcBef>
                <a:spcPct val="0"/>
              </a:spcBef>
              <a:spcAft>
                <a:spcPct val="0"/>
              </a:spcAft>
            </a:pPr>
            <a:fld id="{6E79FD35-A03B-4E0C-AEE1-00C25CEB8D84}" type="slidenum">
              <a:rPr lang="en-US" altLang="en-US">
                <a:solidFill>
                  <a:srgbClr val="000000"/>
                </a:solidFill>
                <a:latin typeface="Arial" panose="020B0604020202020204" pitchFamily="34" charset="0"/>
              </a:rPr>
              <a:pPr fontAlgn="base">
                <a:spcBef>
                  <a:spcPct val="0"/>
                </a:spcBef>
                <a:spcAft>
                  <a:spcPct val="0"/>
                </a:spcAft>
              </a:pPr>
              <a:t>18</a:t>
            </a:fld>
            <a:endParaRPr lang="en-US" altLang="en-US">
              <a:solidFill>
                <a:srgbClr val="000000"/>
              </a:solidFill>
              <a:latin typeface="Arial" panose="020B0604020202020204" pitchFamily="34" charset="0"/>
            </a:endParaRPr>
          </a:p>
        </p:txBody>
      </p:sp>
      <p:sp>
        <p:nvSpPr>
          <p:cNvPr id="125954" name="Rectangle 2"/>
          <p:cNvSpPr>
            <a:spLocks noGrp="1" noChangeArrowheads="1"/>
          </p:cNvSpPr>
          <p:nvPr>
            <p:ph type="title"/>
          </p:nvPr>
        </p:nvSpPr>
        <p:spPr/>
        <p:txBody>
          <a:bodyPr/>
          <a:lstStyle/>
          <a:p>
            <a:r>
              <a:rPr lang="en-US" altLang="en-US" sz="2400" dirty="0"/>
              <a:t>Terminology for streams of payments </a:t>
            </a:r>
          </a:p>
        </p:txBody>
      </p:sp>
      <p:sp>
        <p:nvSpPr>
          <p:cNvPr id="125955" name="Rectangle 3"/>
          <p:cNvSpPr>
            <a:spLocks noGrp="1" noChangeArrowheads="1"/>
          </p:cNvSpPr>
          <p:nvPr>
            <p:ph type="body" idx="1"/>
          </p:nvPr>
        </p:nvSpPr>
        <p:spPr/>
        <p:txBody>
          <a:bodyPr/>
          <a:lstStyle/>
          <a:p>
            <a:pPr marL="0" indent="0">
              <a:buNone/>
            </a:pPr>
            <a:r>
              <a:rPr lang="en-US" altLang="en-US" sz="2000" b="1" dirty="0">
                <a:solidFill>
                  <a:srgbClr val="0070C0"/>
                </a:solidFill>
              </a:rPr>
              <a:t>Annuity</a:t>
            </a:r>
            <a:r>
              <a:rPr lang="en-US" altLang="en-US" sz="2000" dirty="0"/>
              <a:t> </a:t>
            </a:r>
            <a:r>
              <a:rPr lang="en-US" altLang="en-US" sz="2000" b="1" dirty="0"/>
              <a:t>–</a:t>
            </a:r>
            <a:r>
              <a:rPr lang="en-US" altLang="en-US" sz="2000" dirty="0"/>
              <a:t> a series of identical fixed payments to be made for a specified number of years.  </a:t>
            </a:r>
          </a:p>
          <a:p>
            <a:pPr>
              <a:buFont typeface="Wingdings" pitchFamily="2" charset="2"/>
              <a:buNone/>
            </a:pPr>
            <a:endParaRPr lang="en-US" altLang="en-US" sz="2000" dirty="0"/>
          </a:p>
          <a:p>
            <a:pPr marL="0" indent="0">
              <a:buNone/>
            </a:pPr>
            <a:r>
              <a:rPr lang="en-US" altLang="en-US" sz="2000" b="1" dirty="0">
                <a:solidFill>
                  <a:srgbClr val="0070C0"/>
                </a:solidFill>
              </a:rPr>
              <a:t>Perpetuity</a:t>
            </a:r>
            <a:r>
              <a:rPr lang="en-US" altLang="en-US" sz="2000" b="1" dirty="0"/>
              <a:t> – </a:t>
            </a:r>
            <a:r>
              <a:rPr lang="en-US" altLang="en-US" sz="2000" dirty="0"/>
              <a:t>a series of identical fixed payments to be made </a:t>
            </a:r>
            <a:r>
              <a:rPr lang="en-US" altLang="en-US" sz="2000" u="sng" dirty="0"/>
              <a:t>forever</a:t>
            </a:r>
            <a:r>
              <a:rPr lang="en-US" altLang="en-US" sz="2000" dirty="0"/>
              <a:t>.  </a:t>
            </a:r>
          </a:p>
          <a:p>
            <a:pPr marL="0" indent="0">
              <a:buNone/>
            </a:pPr>
            <a:endParaRPr lang="en-US" altLang="en-US" sz="2000" dirty="0"/>
          </a:p>
          <a:p>
            <a:pPr marL="0" indent="0">
              <a:buNone/>
            </a:pPr>
            <a:endParaRPr lang="en-US" altLang="en-US" sz="2000" dirty="0"/>
          </a:p>
          <a:p>
            <a:pPr marL="0" indent="0">
              <a:buNone/>
            </a:pPr>
            <a:endParaRPr lang="en-US" altLang="en-US" sz="2000" dirty="0"/>
          </a:p>
          <a:p>
            <a:pPr marL="0" indent="0">
              <a:buNone/>
            </a:pPr>
            <a:r>
              <a:rPr lang="en-US" sz="2000" dirty="0"/>
              <a:t>“Growing annuities” and “growing perpetuities” reflect streams of payments where each successive payment is a certain percentage higher than the prior payment.</a:t>
            </a:r>
          </a:p>
          <a:p>
            <a:pPr marL="0" indent="0">
              <a:buNone/>
            </a:pPr>
            <a:endParaRPr lang="en-US" altLang="en-US"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TVM formulas for annuities and perpetuities</a:t>
            </a:r>
          </a:p>
        </p:txBody>
      </p:sp>
      <mc:AlternateContent xmlns:mc="http://schemas.openxmlformats.org/markup-compatibility/2006">
        <mc:Choice xmlns:a14="http://schemas.microsoft.com/office/drawing/2010/main" Requires="a14">
          <p:sp>
            <p:nvSpPr>
              <p:cNvPr id="3" name="Text Placeholder 2"/>
              <p:cNvSpPr>
                <a:spLocks noGrp="1"/>
              </p:cNvSpPr>
              <p:nvPr>
                <p:ph type="body" sz="half" idx="1"/>
              </p:nvPr>
            </p:nvSpPr>
            <p:spPr>
              <a:xfrm>
                <a:off x="1016000" y="1905000"/>
                <a:ext cx="10261600" cy="4038600"/>
              </a:xfrm>
            </p:spPr>
            <p:txBody>
              <a:bodyPr/>
              <a:lstStyle/>
              <a:p>
                <a:pPr marL="0" indent="0">
                  <a:buNone/>
                </a:pPr>
                <a14:m>
                  <m:oMath xmlns:m="http://schemas.openxmlformats.org/officeDocument/2006/math">
                    <m:r>
                      <a:rPr lang="en-US" sz="2200" i="1" smtClean="0">
                        <a:latin typeface="Cambria Math"/>
                      </a:rPr>
                      <m:t>𝑃𝑉</m:t>
                    </m:r>
                    <m:r>
                      <a:rPr lang="en-US" sz="2200" i="1" smtClean="0">
                        <a:latin typeface="Cambria Math"/>
                      </a:rPr>
                      <m:t> </m:t>
                    </m:r>
                    <m:r>
                      <a:rPr lang="en-US" sz="2200" i="1" smtClean="0">
                        <a:latin typeface="Cambria Math"/>
                      </a:rPr>
                      <m:t>𝑜𝑓</m:t>
                    </m:r>
                    <m:r>
                      <a:rPr lang="en-US" sz="2200" i="1" smtClean="0">
                        <a:latin typeface="Cambria Math"/>
                      </a:rPr>
                      <m:t> </m:t>
                    </m:r>
                    <m:r>
                      <a:rPr lang="en-US" sz="2200" i="1" smtClean="0">
                        <a:latin typeface="Cambria Math"/>
                      </a:rPr>
                      <m:t>𝑎𝑛𝑛𝑢𝑖𝑡𝑦</m:t>
                    </m:r>
                    <m:r>
                      <a:rPr lang="en-US" sz="2200" i="1" smtClean="0">
                        <a:latin typeface="Cambria Math"/>
                      </a:rPr>
                      <m:t>=</m:t>
                    </m:r>
                    <m:r>
                      <a:rPr lang="en-US" sz="2200" i="1" smtClean="0">
                        <a:latin typeface="Cambria Math"/>
                      </a:rPr>
                      <m:t>𝐶𝐹</m:t>
                    </m:r>
                    <m:d>
                      <m:dPr>
                        <m:begChr m:val="["/>
                        <m:endChr m:val="]"/>
                        <m:ctrlPr>
                          <a:rPr lang="en-US" sz="2200" i="1">
                            <a:latin typeface="Cambria Math" panose="02040503050406030204" pitchFamily="18" charset="0"/>
                          </a:rPr>
                        </m:ctrlPr>
                      </m:dPr>
                      <m:e>
                        <m:f>
                          <m:fPr>
                            <m:ctrlPr>
                              <a:rPr lang="en-US" sz="2200" i="1">
                                <a:latin typeface="Cambria Math" panose="02040503050406030204" pitchFamily="18" charset="0"/>
                              </a:rPr>
                            </m:ctrlPr>
                          </m:fPr>
                          <m:num>
                            <m:r>
                              <a:rPr lang="en-US" sz="2200" i="1">
                                <a:latin typeface="Cambria Math"/>
                              </a:rPr>
                              <m:t>1</m:t>
                            </m:r>
                          </m:num>
                          <m:den>
                            <m:f>
                              <m:fPr>
                                <m:ctrlPr>
                                  <a:rPr lang="en-US" sz="2200" i="1">
                                    <a:latin typeface="Cambria Math" panose="02040503050406030204" pitchFamily="18" charset="0"/>
                                  </a:rPr>
                                </m:ctrlPr>
                              </m:fPr>
                              <m:num>
                                <m:r>
                                  <a:rPr lang="en-US" sz="2200" i="1">
                                    <a:latin typeface="Cambria Math"/>
                                  </a:rPr>
                                  <m:t>𝑟</m:t>
                                </m:r>
                              </m:num>
                              <m:den>
                                <m:r>
                                  <a:rPr lang="en-US" sz="2200" i="1">
                                    <a:latin typeface="Cambria Math"/>
                                  </a:rPr>
                                  <m:t>𝑚</m:t>
                                </m:r>
                              </m:den>
                            </m:f>
                          </m:den>
                        </m:f>
                        <m:r>
                          <a:rPr lang="en-US" sz="2200" i="1">
                            <a:latin typeface="Cambria Math"/>
                          </a:rPr>
                          <m:t>−</m:t>
                        </m:r>
                        <m:f>
                          <m:fPr>
                            <m:ctrlPr>
                              <a:rPr lang="en-US" sz="2200" i="1">
                                <a:latin typeface="Cambria Math" panose="02040503050406030204" pitchFamily="18" charset="0"/>
                              </a:rPr>
                            </m:ctrlPr>
                          </m:fPr>
                          <m:num>
                            <m:r>
                              <a:rPr lang="en-US" sz="2200" i="1">
                                <a:latin typeface="Cambria Math"/>
                              </a:rPr>
                              <m:t>1</m:t>
                            </m:r>
                          </m:num>
                          <m:den>
                            <m:d>
                              <m:dPr>
                                <m:ctrlPr>
                                  <a:rPr lang="en-US" sz="2200" i="1">
                                    <a:latin typeface="Cambria Math" panose="02040503050406030204" pitchFamily="18" charset="0"/>
                                  </a:rPr>
                                </m:ctrlPr>
                              </m:dPr>
                              <m:e>
                                <m:f>
                                  <m:fPr>
                                    <m:ctrlPr>
                                      <a:rPr lang="en-US" sz="2200" i="1">
                                        <a:latin typeface="Cambria Math" panose="02040503050406030204" pitchFamily="18" charset="0"/>
                                      </a:rPr>
                                    </m:ctrlPr>
                                  </m:fPr>
                                  <m:num>
                                    <m:r>
                                      <a:rPr lang="en-US" sz="2200" i="1">
                                        <a:latin typeface="Cambria Math"/>
                                      </a:rPr>
                                      <m:t>𝑟</m:t>
                                    </m:r>
                                  </m:num>
                                  <m:den>
                                    <m:r>
                                      <a:rPr lang="en-US" sz="2200" i="1">
                                        <a:latin typeface="Cambria Math"/>
                                      </a:rPr>
                                      <m:t>𝑚</m:t>
                                    </m:r>
                                  </m:den>
                                </m:f>
                              </m:e>
                            </m:d>
                            <m:sSup>
                              <m:sSupPr>
                                <m:ctrlPr>
                                  <a:rPr lang="en-US" sz="2200" i="1">
                                    <a:latin typeface="Cambria Math" panose="02040503050406030204" pitchFamily="18" charset="0"/>
                                  </a:rPr>
                                </m:ctrlPr>
                              </m:sSupPr>
                              <m:e>
                                <m:d>
                                  <m:dPr>
                                    <m:ctrlPr>
                                      <a:rPr lang="en-US" sz="2200" i="1">
                                        <a:latin typeface="Cambria Math" panose="02040503050406030204" pitchFamily="18" charset="0"/>
                                      </a:rPr>
                                    </m:ctrlPr>
                                  </m:dPr>
                                  <m:e>
                                    <m:r>
                                      <a:rPr lang="en-US" sz="2200" i="1">
                                        <a:latin typeface="Cambria Math"/>
                                      </a:rPr>
                                      <m:t>1+</m:t>
                                    </m:r>
                                    <m:f>
                                      <m:fPr>
                                        <m:ctrlPr>
                                          <a:rPr lang="en-US" sz="2200" i="1">
                                            <a:latin typeface="Cambria Math" panose="02040503050406030204" pitchFamily="18" charset="0"/>
                                          </a:rPr>
                                        </m:ctrlPr>
                                      </m:fPr>
                                      <m:num>
                                        <m:r>
                                          <a:rPr lang="en-US" sz="2200" i="1">
                                            <a:latin typeface="Cambria Math"/>
                                          </a:rPr>
                                          <m:t>𝑟</m:t>
                                        </m:r>
                                      </m:num>
                                      <m:den>
                                        <m:r>
                                          <a:rPr lang="en-US" sz="2200" i="1">
                                            <a:latin typeface="Cambria Math"/>
                                          </a:rPr>
                                          <m:t>𝑚</m:t>
                                        </m:r>
                                      </m:den>
                                    </m:f>
                                  </m:e>
                                </m:d>
                              </m:e>
                              <m:sup>
                                <m:r>
                                  <a:rPr lang="en-US" sz="2200" i="1">
                                    <a:latin typeface="Cambria Math"/>
                                  </a:rPr>
                                  <m:t>𝑛𝑚</m:t>
                                </m:r>
                              </m:sup>
                            </m:sSup>
                          </m:den>
                        </m:f>
                      </m:e>
                    </m:d>
                  </m:oMath>
                </a14:m>
                <a:r>
                  <a:rPr lang="en-US" sz="2200" dirty="0"/>
                  <a:t> </a:t>
                </a:r>
              </a:p>
              <a:p>
                <a:pPr marL="0" indent="0">
                  <a:buNone/>
                </a:pPr>
                <a:endParaRPr lang="en-US" sz="2000" dirty="0"/>
              </a:p>
              <a:p>
                <a:pPr marL="0" indent="0">
                  <a:buNone/>
                </a:pPr>
                <a:r>
                  <a:rPr lang="en-US" sz="2200" dirty="0"/>
                  <a:t>	if there is annual compounding (m=1) then this formula simplifies to the 	following:   </a:t>
                </a:r>
                <a14:m>
                  <m:oMath xmlns:m="http://schemas.openxmlformats.org/officeDocument/2006/math">
                    <m:r>
                      <a:rPr lang="en-US" sz="2200" i="1">
                        <a:latin typeface="Cambria Math"/>
                      </a:rPr>
                      <m:t>𝑃𝑉</m:t>
                    </m:r>
                    <m:r>
                      <a:rPr lang="en-US" sz="2200" i="1">
                        <a:latin typeface="Cambria Math"/>
                      </a:rPr>
                      <m:t> </m:t>
                    </m:r>
                    <m:r>
                      <a:rPr lang="en-US" sz="2200" i="1">
                        <a:latin typeface="Cambria Math"/>
                      </a:rPr>
                      <m:t>𝑜𝑓</m:t>
                    </m:r>
                    <m:r>
                      <a:rPr lang="en-US" sz="2200" i="1">
                        <a:latin typeface="Cambria Math"/>
                      </a:rPr>
                      <m:t> </m:t>
                    </m:r>
                    <m:r>
                      <a:rPr lang="en-US" sz="2200" i="1">
                        <a:latin typeface="Cambria Math"/>
                      </a:rPr>
                      <m:t>𝑎𝑛𝑛𝑢𝑖𝑡𝑦</m:t>
                    </m:r>
                    <m:r>
                      <a:rPr lang="en-US" sz="2200" i="1">
                        <a:latin typeface="Cambria Math"/>
                      </a:rPr>
                      <m:t>=</m:t>
                    </m:r>
                    <m:r>
                      <a:rPr lang="en-US" sz="2200" i="1">
                        <a:latin typeface="Cambria Math"/>
                      </a:rPr>
                      <m:t>𝐶𝐹</m:t>
                    </m:r>
                    <m:d>
                      <m:dPr>
                        <m:begChr m:val="["/>
                        <m:endChr m:val="]"/>
                        <m:ctrlPr>
                          <a:rPr lang="en-US" sz="2200" i="1">
                            <a:latin typeface="Cambria Math" panose="02040503050406030204" pitchFamily="18" charset="0"/>
                          </a:rPr>
                        </m:ctrlPr>
                      </m:dPr>
                      <m:e>
                        <m:f>
                          <m:fPr>
                            <m:ctrlPr>
                              <a:rPr lang="en-US" sz="2200" i="1">
                                <a:latin typeface="Cambria Math" panose="02040503050406030204" pitchFamily="18" charset="0"/>
                              </a:rPr>
                            </m:ctrlPr>
                          </m:fPr>
                          <m:num>
                            <m:r>
                              <a:rPr lang="en-US" sz="2200" i="1">
                                <a:latin typeface="Cambria Math"/>
                              </a:rPr>
                              <m:t>1</m:t>
                            </m:r>
                          </m:num>
                          <m:den>
                            <m:r>
                              <a:rPr lang="en-US" sz="2200" b="0" i="1" smtClean="0">
                                <a:latin typeface="Cambria Math" panose="02040503050406030204" pitchFamily="18" charset="0"/>
                              </a:rPr>
                              <m:t>𝑟</m:t>
                            </m:r>
                          </m:den>
                        </m:f>
                        <m:r>
                          <a:rPr lang="en-US" sz="2200" i="1">
                            <a:latin typeface="Cambria Math"/>
                          </a:rPr>
                          <m:t>−</m:t>
                        </m:r>
                        <m:f>
                          <m:fPr>
                            <m:ctrlPr>
                              <a:rPr lang="en-US" sz="2200" i="1">
                                <a:latin typeface="Cambria Math" panose="02040503050406030204" pitchFamily="18" charset="0"/>
                              </a:rPr>
                            </m:ctrlPr>
                          </m:fPr>
                          <m:num>
                            <m:r>
                              <a:rPr lang="en-US" sz="2200" i="1">
                                <a:latin typeface="Cambria Math"/>
                              </a:rPr>
                              <m:t>1</m:t>
                            </m:r>
                          </m:num>
                          <m:den>
                            <m:d>
                              <m:dPr>
                                <m:ctrlPr>
                                  <a:rPr lang="en-US" sz="2200" i="1">
                                    <a:latin typeface="Cambria Math" panose="02040503050406030204" pitchFamily="18" charset="0"/>
                                  </a:rPr>
                                </m:ctrlPr>
                              </m:dPr>
                              <m:e>
                                <m:r>
                                  <a:rPr lang="en-US" sz="2200" b="0" i="1" smtClean="0">
                                    <a:latin typeface="Cambria Math" panose="02040503050406030204" pitchFamily="18" charset="0"/>
                                  </a:rPr>
                                  <m:t>𝑟</m:t>
                                </m:r>
                              </m:e>
                            </m:d>
                            <m:sSup>
                              <m:sSupPr>
                                <m:ctrlPr>
                                  <a:rPr lang="en-US" sz="2200" i="1">
                                    <a:latin typeface="Cambria Math" panose="02040503050406030204" pitchFamily="18" charset="0"/>
                                  </a:rPr>
                                </m:ctrlPr>
                              </m:sSupPr>
                              <m:e>
                                <m:d>
                                  <m:dPr>
                                    <m:ctrlPr>
                                      <a:rPr lang="en-US" sz="2200" i="1">
                                        <a:latin typeface="Cambria Math" panose="02040503050406030204" pitchFamily="18" charset="0"/>
                                      </a:rPr>
                                    </m:ctrlPr>
                                  </m:dPr>
                                  <m:e>
                                    <m:r>
                                      <a:rPr lang="en-US" sz="2200" i="1">
                                        <a:latin typeface="Cambria Math"/>
                                      </a:rPr>
                                      <m:t>1+</m:t>
                                    </m:r>
                                    <m:r>
                                      <a:rPr lang="en-US" sz="2200" b="0" i="1" smtClean="0">
                                        <a:latin typeface="Cambria Math" panose="02040503050406030204" pitchFamily="18" charset="0"/>
                                      </a:rPr>
                                      <m:t>𝑟</m:t>
                                    </m:r>
                                  </m:e>
                                </m:d>
                              </m:e>
                              <m:sup>
                                <m:r>
                                  <a:rPr lang="en-US" sz="2200" i="1">
                                    <a:latin typeface="Cambria Math"/>
                                  </a:rPr>
                                  <m:t>𝑛</m:t>
                                </m:r>
                              </m:sup>
                            </m:sSup>
                          </m:den>
                        </m:f>
                      </m:e>
                    </m:d>
                  </m:oMath>
                </a14:m>
                <a:r>
                  <a:rPr lang="en-US" sz="2200" dirty="0"/>
                  <a:t> </a:t>
                </a:r>
              </a:p>
              <a:p>
                <a:pPr marL="0" indent="0">
                  <a:buNone/>
                </a:pPr>
                <a:endParaRPr lang="en-US" sz="2200" dirty="0"/>
              </a:p>
              <a:p>
                <a:pPr marL="0" indent="0">
                  <a:buNone/>
                </a:pPr>
                <a:endParaRPr lang="en-US" sz="2200" dirty="0"/>
              </a:p>
              <a:p>
                <a:pPr marL="0" indent="0">
                  <a:buNone/>
                </a:pPr>
                <a14:m>
                  <m:oMath xmlns:m="http://schemas.openxmlformats.org/officeDocument/2006/math">
                    <m:r>
                      <a:rPr lang="en-US" sz="2400" i="1">
                        <a:highlight>
                          <a:srgbClr val="FFFF00"/>
                        </a:highlight>
                        <a:latin typeface="Cambria Math"/>
                      </a:rPr>
                      <m:t>𝑃𝑉</m:t>
                    </m:r>
                    <m:r>
                      <a:rPr lang="en-US" sz="2400" i="1">
                        <a:highlight>
                          <a:srgbClr val="FFFF00"/>
                        </a:highlight>
                        <a:latin typeface="Cambria Math"/>
                      </a:rPr>
                      <m:t> </m:t>
                    </m:r>
                    <m:r>
                      <a:rPr lang="en-US" sz="2400" i="1">
                        <a:highlight>
                          <a:srgbClr val="FFFF00"/>
                        </a:highlight>
                        <a:latin typeface="Cambria Math"/>
                      </a:rPr>
                      <m:t>𝑜𝑓</m:t>
                    </m:r>
                    <m:r>
                      <a:rPr lang="en-US" sz="2400" i="1">
                        <a:highlight>
                          <a:srgbClr val="FFFF00"/>
                        </a:highlight>
                        <a:latin typeface="Cambria Math"/>
                      </a:rPr>
                      <m:t> </m:t>
                    </m:r>
                    <m:r>
                      <a:rPr lang="en-US" sz="2400" i="1">
                        <a:highlight>
                          <a:srgbClr val="FFFF00"/>
                        </a:highlight>
                        <a:latin typeface="Cambria Math" panose="02040503050406030204" pitchFamily="18" charset="0"/>
                      </a:rPr>
                      <m:t>𝑝𝑒𝑟𝑝𝑒𝑡𝑢𝑖𝑡</m:t>
                    </m:r>
                    <m:r>
                      <a:rPr lang="en-US" sz="2400" i="1">
                        <a:highlight>
                          <a:srgbClr val="FFFF00"/>
                        </a:highlight>
                        <a:latin typeface="Cambria Math"/>
                      </a:rPr>
                      <m:t>𝑦</m:t>
                    </m:r>
                    <m:r>
                      <a:rPr lang="en-US" sz="2400" i="1">
                        <a:highlight>
                          <a:srgbClr val="FFFF00"/>
                        </a:highlight>
                        <a:latin typeface="Cambria Math"/>
                      </a:rPr>
                      <m:t>=</m:t>
                    </m:r>
                    <m:f>
                      <m:fPr>
                        <m:ctrlPr>
                          <a:rPr lang="en-US" sz="2400" i="1">
                            <a:highlight>
                              <a:srgbClr val="FFFF00"/>
                            </a:highlight>
                            <a:latin typeface="Cambria Math" panose="02040503050406030204" pitchFamily="18" charset="0"/>
                          </a:rPr>
                        </m:ctrlPr>
                      </m:fPr>
                      <m:num>
                        <m:r>
                          <a:rPr lang="en-US" sz="2400" i="1">
                            <a:highlight>
                              <a:srgbClr val="FFFF00"/>
                            </a:highlight>
                            <a:latin typeface="Cambria Math" panose="02040503050406030204" pitchFamily="18" charset="0"/>
                          </a:rPr>
                          <m:t>𝐶𝐹</m:t>
                        </m:r>
                      </m:num>
                      <m:den>
                        <m:r>
                          <a:rPr lang="en-US" sz="2400" i="1">
                            <a:highlight>
                              <a:srgbClr val="FFFF00"/>
                            </a:highlight>
                            <a:latin typeface="Cambria Math" panose="02040503050406030204" pitchFamily="18" charset="0"/>
                          </a:rPr>
                          <m:t>𝑟</m:t>
                        </m:r>
                      </m:den>
                    </m:f>
                  </m:oMath>
                </a14:m>
                <a:r>
                  <a:rPr lang="en-US" sz="2200" dirty="0"/>
                  <a:t>                     </a:t>
                </a:r>
                <a14:m>
                  <m:oMath xmlns:m="http://schemas.openxmlformats.org/officeDocument/2006/math">
                    <m:r>
                      <a:rPr lang="en-US" sz="2400" i="1">
                        <a:highlight>
                          <a:srgbClr val="FFFF00"/>
                        </a:highlight>
                        <a:latin typeface="Cambria Math"/>
                      </a:rPr>
                      <m:t>𝑃𝑉</m:t>
                    </m:r>
                    <m:r>
                      <a:rPr lang="en-US" sz="2400" i="1">
                        <a:highlight>
                          <a:srgbClr val="FFFF00"/>
                        </a:highlight>
                        <a:latin typeface="Cambria Math"/>
                      </a:rPr>
                      <m:t> </m:t>
                    </m:r>
                    <m:r>
                      <a:rPr lang="en-US" sz="2400" i="1">
                        <a:highlight>
                          <a:srgbClr val="FFFF00"/>
                        </a:highlight>
                        <a:latin typeface="Cambria Math"/>
                      </a:rPr>
                      <m:t>𝑜𝑓</m:t>
                    </m:r>
                    <m:r>
                      <a:rPr lang="en-US" sz="2400" b="0" i="1" smtClean="0">
                        <a:highlight>
                          <a:srgbClr val="FFFF00"/>
                        </a:highlight>
                        <a:latin typeface="Cambria Math" panose="02040503050406030204" pitchFamily="18" charset="0"/>
                      </a:rPr>
                      <m:t> </m:t>
                    </m:r>
                    <m:r>
                      <a:rPr lang="en-US" sz="2400" b="0" i="1" smtClean="0">
                        <a:highlight>
                          <a:srgbClr val="FFFF00"/>
                        </a:highlight>
                        <a:latin typeface="Cambria Math" panose="02040503050406030204" pitchFamily="18" charset="0"/>
                      </a:rPr>
                      <m:t>𝑎</m:t>
                    </m:r>
                    <m:r>
                      <a:rPr lang="en-US" sz="2400" b="0" i="1" smtClean="0">
                        <a:highlight>
                          <a:srgbClr val="FFFF00"/>
                        </a:highlight>
                        <a:latin typeface="Cambria Math" panose="02040503050406030204" pitchFamily="18" charset="0"/>
                      </a:rPr>
                      <m:t> </m:t>
                    </m:r>
                    <m:r>
                      <a:rPr lang="en-US" sz="2400" b="0" i="1" smtClean="0">
                        <a:highlight>
                          <a:srgbClr val="FFFF00"/>
                        </a:highlight>
                        <a:latin typeface="Cambria Math" panose="02040503050406030204" pitchFamily="18" charset="0"/>
                      </a:rPr>
                      <m:t>𝑔𝑟𝑜𝑤𝑖𝑛𝑔</m:t>
                    </m:r>
                    <m:r>
                      <a:rPr lang="en-US" sz="2400" i="1">
                        <a:highlight>
                          <a:srgbClr val="FFFF00"/>
                        </a:highlight>
                        <a:latin typeface="Cambria Math"/>
                      </a:rPr>
                      <m:t> </m:t>
                    </m:r>
                    <m:r>
                      <a:rPr lang="en-US" sz="2400" i="1">
                        <a:highlight>
                          <a:srgbClr val="FFFF00"/>
                        </a:highlight>
                        <a:latin typeface="Cambria Math" panose="02040503050406030204" pitchFamily="18" charset="0"/>
                      </a:rPr>
                      <m:t>𝑝𝑒𝑟𝑝𝑒𝑡𝑢𝑖𝑡</m:t>
                    </m:r>
                    <m:r>
                      <a:rPr lang="en-US" sz="2400" i="1">
                        <a:highlight>
                          <a:srgbClr val="FFFF00"/>
                        </a:highlight>
                        <a:latin typeface="Cambria Math"/>
                      </a:rPr>
                      <m:t>𝑦</m:t>
                    </m:r>
                    <m:r>
                      <a:rPr lang="en-US" sz="2400" i="1">
                        <a:highlight>
                          <a:srgbClr val="FFFF00"/>
                        </a:highlight>
                        <a:latin typeface="Cambria Math"/>
                      </a:rPr>
                      <m:t>=</m:t>
                    </m:r>
                    <m:f>
                      <m:fPr>
                        <m:ctrlPr>
                          <a:rPr lang="en-US" sz="2400" i="1">
                            <a:highlight>
                              <a:srgbClr val="FFFF00"/>
                            </a:highlight>
                            <a:latin typeface="Cambria Math" panose="02040503050406030204" pitchFamily="18" charset="0"/>
                          </a:rPr>
                        </m:ctrlPr>
                      </m:fPr>
                      <m:num>
                        <m:sSub>
                          <m:sSubPr>
                            <m:ctrlPr>
                              <a:rPr lang="en-US" sz="2400" i="1" smtClean="0">
                                <a:highlight>
                                  <a:srgbClr val="FFFF00"/>
                                </a:highlight>
                                <a:latin typeface="Cambria Math" panose="02040503050406030204" pitchFamily="18" charset="0"/>
                              </a:rPr>
                            </m:ctrlPr>
                          </m:sSubPr>
                          <m:e>
                            <m:r>
                              <a:rPr lang="en-US" sz="2400" b="0" i="1" smtClean="0">
                                <a:highlight>
                                  <a:srgbClr val="FFFF00"/>
                                </a:highlight>
                                <a:latin typeface="Cambria Math" panose="02040503050406030204" pitchFamily="18" charset="0"/>
                              </a:rPr>
                              <m:t>𝐶𝐹</m:t>
                            </m:r>
                          </m:e>
                          <m:sub>
                            <m:r>
                              <a:rPr lang="en-US" sz="2400" b="0" i="1" smtClean="0">
                                <a:highlight>
                                  <a:srgbClr val="FFFF00"/>
                                </a:highlight>
                                <a:latin typeface="Cambria Math" panose="02040503050406030204" pitchFamily="18" charset="0"/>
                              </a:rPr>
                              <m:t>1</m:t>
                            </m:r>
                          </m:sub>
                        </m:sSub>
                      </m:num>
                      <m:den>
                        <m:r>
                          <a:rPr lang="en-US" sz="2400" i="1">
                            <a:highlight>
                              <a:srgbClr val="FFFF00"/>
                            </a:highlight>
                            <a:latin typeface="Cambria Math" panose="02040503050406030204" pitchFamily="18" charset="0"/>
                          </a:rPr>
                          <m:t>𝑟</m:t>
                        </m:r>
                        <m:r>
                          <a:rPr lang="en-US" sz="2400" b="0" i="1" smtClean="0">
                            <a:highlight>
                              <a:srgbClr val="FFFF00"/>
                            </a:highlight>
                            <a:latin typeface="Cambria Math" panose="02040503050406030204" pitchFamily="18" charset="0"/>
                          </a:rPr>
                          <m:t>−</m:t>
                        </m:r>
                        <m:r>
                          <a:rPr lang="en-US" sz="2400" b="0" i="1" smtClean="0">
                            <a:highlight>
                              <a:srgbClr val="FFFF00"/>
                            </a:highlight>
                            <a:latin typeface="Cambria Math" panose="02040503050406030204" pitchFamily="18" charset="0"/>
                          </a:rPr>
                          <m:t>𝑔</m:t>
                        </m:r>
                      </m:den>
                    </m:f>
                  </m:oMath>
                </a14:m>
                <a:endParaRPr lang="en-US" sz="2200" dirty="0">
                  <a:highlight>
                    <a:srgbClr val="FFFF00"/>
                  </a:highlight>
                </a:endParaRPr>
              </a:p>
              <a:p>
                <a:pPr marL="0" indent="0">
                  <a:buNone/>
                </a:pPr>
                <a:endParaRPr lang="en-US" sz="2200" dirty="0"/>
              </a:p>
            </p:txBody>
          </p:sp>
        </mc:Choice>
        <mc:Fallback>
          <p:sp>
            <p:nvSpPr>
              <p:cNvPr id="3" name="Text Placeholder 2"/>
              <p:cNvSpPr>
                <a:spLocks noGrp="1" noRot="1" noChangeAspect="1" noMove="1" noResize="1" noEditPoints="1" noAdjustHandles="1" noChangeArrowheads="1" noChangeShapeType="1" noTextEdit="1"/>
              </p:cNvSpPr>
              <p:nvPr>
                <p:ph type="body" sz="half" idx="1"/>
              </p:nvPr>
            </p:nvSpPr>
            <p:spPr>
              <a:xfrm>
                <a:off x="1016000" y="1905000"/>
                <a:ext cx="10261600" cy="4038600"/>
              </a:xfrm>
              <a:blipFill>
                <a:blip r:embed="rId2"/>
                <a:stretch>
                  <a:fillRect/>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pPr fontAlgn="base">
              <a:spcBef>
                <a:spcPct val="0"/>
              </a:spcBef>
              <a:spcAft>
                <a:spcPct val="0"/>
              </a:spcAft>
            </a:pPr>
            <a:fld id="{1F503F79-807D-4768-9092-F743A0802705}" type="slidenum">
              <a:rPr lang="en-US" altLang="en-US">
                <a:solidFill>
                  <a:srgbClr val="000000"/>
                </a:solidFill>
                <a:latin typeface="Arial" panose="020B0604020202020204" pitchFamily="34" charset="0"/>
              </a:rPr>
              <a:pPr fontAlgn="base">
                <a:spcBef>
                  <a:spcPct val="0"/>
                </a:spcBef>
                <a:spcAft>
                  <a:spcPct val="0"/>
                </a:spcAft>
              </a:pPr>
              <a:t>19</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564178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B6149F-22F2-4C70-BD44-1BF6B10F5E8F}"/>
              </a:ext>
            </a:extLst>
          </p:cNvPr>
          <p:cNvSpPr>
            <a:spLocks noGrp="1"/>
          </p:cNvSpPr>
          <p:nvPr>
            <p:ph type="title" idx="4294967295"/>
          </p:nvPr>
        </p:nvSpPr>
        <p:spPr>
          <a:xfrm>
            <a:off x="-6854" y="0"/>
            <a:ext cx="12221496" cy="849463"/>
          </a:xfrm>
          <a:prstGeom prst="rect">
            <a:avLst/>
          </a:prstGeom>
          <a:solidFill>
            <a:schemeClr val="tx2"/>
          </a:solidFill>
          <a:ln>
            <a:noFill/>
            <a:prstDash/>
          </a:ln>
          <a:effectLst/>
        </p:spPr>
        <p:txBody>
          <a:bodyPr rot="0" spcFirstLastPara="0" vertOverflow="overflow" horzOverflow="overflow" vert="horz" wrap="square" lIns="228600" tIns="228600" rIns="228600" bIns="228600" numCol="1" spcCol="0" rtlCol="0" fromWordArt="0" anchor="b" anchorCtr="0" forceAA="0" compatLnSpc="1">
            <a:prstTxWarp prst="textNoShape">
              <a:avLst/>
            </a:prstTxWarp>
            <a:spAutoFit/>
          </a:bodyPr>
          <a:lstStyle/>
          <a:p>
            <a:pPr marL="1143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bg1"/>
                </a:solidFill>
                <a:effectLst/>
                <a:uLnTx/>
                <a:uFillTx/>
                <a:latin typeface="+mj-lt"/>
                <a:ea typeface="+mn-ea"/>
                <a:cs typeface="+mn-cs"/>
              </a:rPr>
              <a:t>Discussion Topics</a:t>
            </a:r>
          </a:p>
        </p:txBody>
      </p:sp>
      <p:sp>
        <p:nvSpPr>
          <p:cNvPr id="2" name="Text Placeholder 1">
            <a:extLst>
              <a:ext uri="{FF2B5EF4-FFF2-40B4-BE49-F238E27FC236}">
                <a16:creationId xmlns:a16="http://schemas.microsoft.com/office/drawing/2014/main" id="{01FECD69-EFEB-4311-9AA5-8E5277C4182C}"/>
              </a:ext>
            </a:extLst>
          </p:cNvPr>
          <p:cNvSpPr>
            <a:spLocks noGrp="1"/>
          </p:cNvSpPr>
          <p:nvPr>
            <p:ph type="body" sz="quarter" idx="14"/>
          </p:nvPr>
        </p:nvSpPr>
        <p:spPr>
          <a:xfrm>
            <a:off x="646043" y="1306185"/>
            <a:ext cx="10883348" cy="4383156"/>
          </a:xfrm>
        </p:spPr>
        <p:txBody>
          <a:bodyPr/>
          <a:lstStyle/>
          <a:p>
            <a:r>
              <a:rPr lang="en-US" sz="2000" dirty="0">
                <a:solidFill>
                  <a:schemeClr val="tx1">
                    <a:lumMod val="75000"/>
                  </a:schemeClr>
                </a:solidFill>
              </a:rPr>
              <a:t>We will spend the time in class today going through key takeaways from the lectures that covered the topics in PowerPoint files 1 - 10.</a:t>
            </a:r>
          </a:p>
          <a:p>
            <a:r>
              <a:rPr lang="en-US" sz="2000" dirty="0">
                <a:solidFill>
                  <a:schemeClr val="tx1">
                    <a:lumMod val="75000"/>
                  </a:schemeClr>
                </a:solidFill>
              </a:rPr>
              <a:t>We won’t have time to go into detail about everything, but our class discussion is intended to help you remember some of the key points from the first half of the semester.</a:t>
            </a:r>
          </a:p>
          <a:p>
            <a:r>
              <a:rPr lang="en-US" sz="2000" dirty="0">
                <a:solidFill>
                  <a:schemeClr val="tx1">
                    <a:lumMod val="75000"/>
                  </a:schemeClr>
                </a:solidFill>
              </a:rPr>
              <a:t>As part of our discussion, I will highlight the topics from these lectures that might appear on the final exam.</a:t>
            </a:r>
          </a:p>
          <a:p>
            <a:endParaRPr lang="en-US" sz="2400" dirty="0"/>
          </a:p>
          <a:p>
            <a:endParaRPr lang="en-US" sz="2400" dirty="0"/>
          </a:p>
        </p:txBody>
      </p:sp>
      <p:sp>
        <p:nvSpPr>
          <p:cNvPr id="6" name="Slide Number Placeholder 5">
            <a:extLst>
              <a:ext uri="{FF2B5EF4-FFF2-40B4-BE49-F238E27FC236}">
                <a16:creationId xmlns:a16="http://schemas.microsoft.com/office/drawing/2014/main" id="{28B29BC5-956B-4540-AEF7-259083A9B3A0}"/>
              </a:ext>
            </a:extLst>
          </p:cNvPr>
          <p:cNvSpPr>
            <a:spLocks noGrp="1"/>
          </p:cNvSpPr>
          <p:nvPr>
            <p:ph type="sldNum" sz="quarter" idx="15"/>
          </p:nvPr>
        </p:nvSpPr>
        <p:spPr/>
        <p:txBody>
          <a:bodyPr/>
          <a:lstStyle/>
          <a:p>
            <a:fld id="{BFEE8A3B-91D4-480B-8F57-F565765E4202}" type="slidenum">
              <a:rPr lang="en-US" smtClean="0"/>
              <a:pPr/>
              <a:t>2</a:t>
            </a:fld>
            <a:endParaRPr lang="en-US" dirty="0"/>
          </a:p>
        </p:txBody>
      </p:sp>
    </p:spTree>
    <p:extLst>
      <p:ext uri="{BB962C8B-B14F-4D97-AF65-F5344CB8AC3E}">
        <p14:creationId xmlns:p14="http://schemas.microsoft.com/office/powerpoint/2010/main" val="2486839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sz="2400" b="1" dirty="0"/>
              <a:t>Future value of an annuity</a:t>
            </a:r>
            <a:r>
              <a:rPr lang="en-US" altLang="en-US" sz="2400" dirty="0"/>
              <a:t> </a:t>
            </a:r>
          </a:p>
        </p:txBody>
      </p:sp>
      <mc:AlternateContent xmlns:mc="http://schemas.openxmlformats.org/markup-compatibility/2006" xmlns:a14="http://schemas.microsoft.com/office/drawing/2010/main">
        <mc:Choice Requires="a14">
          <p:sp>
            <p:nvSpPr>
              <p:cNvPr id="44035" name="Rectangle 3"/>
              <p:cNvSpPr>
                <a:spLocks noGrp="1" noChangeArrowheads="1"/>
              </p:cNvSpPr>
              <p:nvPr>
                <p:ph type="body" sz="half" idx="1"/>
              </p:nvPr>
            </p:nvSpPr>
            <p:spPr>
              <a:xfrm>
                <a:off x="1016000" y="1899138"/>
                <a:ext cx="10325100" cy="4419600"/>
              </a:xfrm>
            </p:spPr>
            <p:txBody>
              <a:bodyPr/>
              <a:lstStyle/>
              <a:p>
                <a:pPr marL="55563" indent="-4763">
                  <a:buNone/>
                </a:pPr>
                <a:r>
                  <a:rPr lang="en-US" altLang="en-US" sz="2000" dirty="0"/>
                  <a:t>Suppose you invest $1,000 a year for the next 40 years at 5%.  The first payment will be made in one year.  How much will you have in your investment fund at the end of 40 years?</a:t>
                </a:r>
              </a:p>
              <a:p>
                <a:pPr marL="55563" indent="-4763">
                  <a:buNone/>
                </a:pPr>
                <a:endParaRPr lang="en-US" altLang="en-US" sz="2000" dirty="0"/>
              </a:p>
              <a:p>
                <a:pPr marL="55563" indent="-4763">
                  <a:buNone/>
                </a:pPr>
                <a:endParaRPr lang="en-US" altLang="en-US" sz="2000" dirty="0"/>
              </a:p>
              <a:p>
                <a:pPr marL="55563" indent="-4763">
                  <a:buNone/>
                </a:pPr>
                <a:endParaRPr lang="en-US" altLang="en-US" sz="2000" dirty="0"/>
              </a:p>
              <a:p>
                <a:pPr marL="55563" indent="-4763">
                  <a:buNone/>
                </a:pPr>
                <a:endParaRPr lang="en-US" altLang="en-US" sz="2000" dirty="0"/>
              </a:p>
              <a:p>
                <a:pPr marL="0" indent="0">
                  <a:buNone/>
                </a:pPr>
                <a:r>
                  <a:rPr lang="en-US" altLang="en-US" sz="2000" b="1" u="sng" dirty="0"/>
                  <a:t>Suggested approach</a:t>
                </a:r>
                <a:r>
                  <a:rPr lang="en-US" altLang="en-US" sz="2000" b="1" dirty="0"/>
                  <a:t>:</a:t>
                </a:r>
              </a:p>
              <a:p>
                <a:pPr marL="342900" lvl="1" indent="0">
                  <a:buNone/>
                </a:pPr>
                <a:r>
                  <a:rPr lang="en-US" altLang="en-US" sz="2000" dirty="0"/>
                  <a:t>1.  Use the PV of an annuity formula to calculate the PV of these CFs.</a:t>
                </a:r>
                <a:endParaRPr lang="en-US" altLang="en-US" sz="2000" i="1" dirty="0"/>
              </a:p>
              <a:p>
                <a:pPr marL="342900" lvl="1" indent="0">
                  <a:buNone/>
                </a:pPr>
                <a:r>
                  <a:rPr lang="en-US" altLang="en-US" sz="2000" dirty="0"/>
                  <a:t>2.  Then multiply by a 40-year interest factor </a:t>
                </a:r>
              </a:p>
              <a:p>
                <a:pPr marL="342900" lvl="1" indent="0">
                  <a:buNone/>
                </a:pPr>
                <a:r>
                  <a:rPr lang="en-US" altLang="en-US" sz="2000" dirty="0"/>
                  <a:t>                 FV = </a:t>
                </a:r>
                <a:r>
                  <a:rPr lang="en-US" sz="2000" dirty="0"/>
                  <a:t>1000</a:t>
                </a:r>
                <a14:m>
                  <m:oMath xmlns:m="http://schemas.openxmlformats.org/officeDocument/2006/math">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𝑟</m:t>
                            </m:r>
                          </m:den>
                        </m:f>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𝑟</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𝑟</m:t>
                                    </m:r>
                                  </m:e>
                                </m:d>
                              </m:e>
                              <m:sup>
                                <m:r>
                                  <a:rPr lang="en-US" sz="2000" i="1">
                                    <a:latin typeface="Cambria Math" panose="02040503050406030204" pitchFamily="18" charset="0"/>
                                  </a:rPr>
                                  <m:t>40</m:t>
                                </m:r>
                              </m:sup>
                            </m:sSup>
                          </m:den>
                        </m:f>
                      </m:e>
                    </m:d>
                    <m:r>
                      <a:rPr lang="en-US" sz="2000" i="1">
                        <a:latin typeface="Cambria Math" panose="02040503050406030204" pitchFamily="18" charset="0"/>
                      </a:rPr>
                      <m:t>∗</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𝑟</m:t>
                            </m:r>
                          </m:e>
                        </m:d>
                      </m:e>
                      <m:sup>
                        <m:r>
                          <a:rPr lang="en-US" sz="2000" i="1">
                            <a:latin typeface="Cambria Math" panose="02040503050406030204" pitchFamily="18" charset="0"/>
                          </a:rPr>
                          <m:t>40</m:t>
                        </m:r>
                      </m:sup>
                    </m:sSup>
                    <m:r>
                      <a:rPr lang="en-US" sz="2000" i="1">
                        <a:latin typeface="Cambria Math" panose="02040503050406030204" pitchFamily="18" charset="0"/>
                      </a:rPr>
                      <m:t>=$120,799.77</m:t>
                    </m:r>
                  </m:oMath>
                </a14:m>
                <a:endParaRPr lang="en-US" altLang="en-US" sz="2000" dirty="0"/>
              </a:p>
              <a:p>
                <a:endParaRPr lang="en-US" altLang="en-US" sz="2000" dirty="0"/>
              </a:p>
            </p:txBody>
          </p:sp>
        </mc:Choice>
        <mc:Fallback xmlns="">
          <p:sp>
            <p:nvSpPr>
              <p:cNvPr id="44035" name="Rectangle 3"/>
              <p:cNvSpPr>
                <a:spLocks noGrp="1" noRot="1" noChangeAspect="1" noMove="1" noResize="1" noEditPoints="1" noAdjustHandles="1" noChangeArrowheads="1" noChangeShapeType="1" noTextEdit="1"/>
              </p:cNvSpPr>
              <p:nvPr>
                <p:ph type="body" sz="half" idx="1"/>
              </p:nvPr>
            </p:nvSpPr>
            <p:spPr>
              <a:xfrm>
                <a:off x="1016000" y="1899138"/>
                <a:ext cx="10325100" cy="4419600"/>
              </a:xfrm>
              <a:blipFill>
                <a:blip r:embed="rId3"/>
                <a:stretch>
                  <a:fillRect l="-650" t="-690"/>
                </a:stretch>
              </a:blipFill>
            </p:spPr>
            <p:txBody>
              <a:bodyPr/>
              <a:lstStyle/>
              <a:p>
                <a:r>
                  <a:rPr lang="en-US">
                    <a:noFill/>
                  </a:rPr>
                  <a:t> </a:t>
                </a:r>
              </a:p>
            </p:txBody>
          </p:sp>
        </mc:Fallback>
      </mc:AlternateContent>
      <p:graphicFrame>
        <p:nvGraphicFramePr>
          <p:cNvPr id="44036" name="Object 4" descr="The table lists cash flows across years"/>
          <p:cNvGraphicFramePr>
            <a:graphicFrameLocks noGrp="1" noChangeAspect="1"/>
          </p:cNvGraphicFramePr>
          <p:nvPr>
            <p:ph sz="half" idx="2"/>
            <p:extLst>
              <p:ext uri="{D42A27DB-BD31-4B8C-83A1-F6EECF244321}">
                <p14:modId xmlns:p14="http://schemas.microsoft.com/office/powerpoint/2010/main" val="2123256698"/>
              </p:ext>
            </p:extLst>
          </p:nvPr>
        </p:nvGraphicFramePr>
        <p:xfrm>
          <a:off x="2667000" y="3188188"/>
          <a:ext cx="10325100" cy="920750"/>
        </p:xfrm>
        <a:graphic>
          <a:graphicData uri="http://schemas.openxmlformats.org/presentationml/2006/ole">
            <mc:AlternateContent xmlns:mc="http://schemas.openxmlformats.org/markup-compatibility/2006">
              <mc:Choice xmlns:v="urn:schemas-microsoft-com:vml" Requires="v">
                <p:oleObj name="Document" r:id="rId4" imgW="8274724" imgH="672084" progId="Word.Document.8">
                  <p:embed/>
                </p:oleObj>
              </mc:Choice>
              <mc:Fallback>
                <p:oleObj name="Document" r:id="rId4" imgW="8274724" imgH="672084" progId="Word.Document.8">
                  <p:embed/>
                  <p:pic>
                    <p:nvPicPr>
                      <p:cNvPr id="44036" name="Object 4" descr="The table lists cash flows across yea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188188"/>
                        <a:ext cx="103251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1" descr="The line shows the Excel file formula that would accomplish the same thing as the formula">
            <a:extLst>
              <a:ext uri="{FF2B5EF4-FFF2-40B4-BE49-F238E27FC236}">
                <a16:creationId xmlns:a16="http://schemas.microsoft.com/office/drawing/2014/main" id="{735BB253-10AF-3C67-205E-9FA5BAA8E2EB}"/>
              </a:ext>
            </a:extLst>
          </p:cNvPr>
          <p:cNvGrpSpPr/>
          <p:nvPr/>
        </p:nvGrpSpPr>
        <p:grpSpPr>
          <a:xfrm>
            <a:off x="4343400" y="533400"/>
            <a:ext cx="5844764" cy="5410200"/>
            <a:chOff x="4343400" y="533400"/>
            <a:chExt cx="5844764" cy="5410200"/>
          </a:xfrm>
        </p:grpSpPr>
        <p:sp>
          <p:nvSpPr>
            <p:cNvPr id="5" name="TextBox 4">
              <a:extLst>
                <a:ext uri="{FF2B5EF4-FFF2-40B4-BE49-F238E27FC236}">
                  <a16:creationId xmlns:a16="http://schemas.microsoft.com/office/drawing/2014/main" id="{4C7C7D94-29F3-4990-BD48-B510852C068F}"/>
                </a:ext>
              </a:extLst>
            </p:cNvPr>
            <p:cNvSpPr txBox="1"/>
            <p:nvPr/>
          </p:nvSpPr>
          <p:spPr>
            <a:xfrm>
              <a:off x="5181601" y="533400"/>
              <a:ext cx="5006563" cy="369332"/>
            </a:xfrm>
            <a:prstGeom prst="rect">
              <a:avLst/>
            </a:prstGeom>
            <a:solidFill>
              <a:schemeClr val="tx2">
                <a:lumMod val="40000"/>
                <a:lumOff val="60000"/>
              </a:schemeClr>
            </a:solidFill>
            <a:ln>
              <a:solidFill>
                <a:srgbClr val="0070C0"/>
              </a:solidFill>
            </a:ln>
          </p:spPr>
          <p:txBody>
            <a:bodyPr wrap="none" rtlCol="0">
              <a:spAutoFit/>
            </a:bodyPr>
            <a:lstStyle/>
            <a:p>
              <a:pPr eaLnBrk="0" fontAlgn="base" hangingPunct="0">
                <a:spcBef>
                  <a:spcPct val="0"/>
                </a:spcBef>
                <a:spcAft>
                  <a:spcPct val="0"/>
                </a:spcAft>
              </a:pPr>
              <a:r>
                <a:rPr lang="en-US" dirty="0">
                  <a:solidFill>
                    <a:srgbClr val="000000"/>
                  </a:solidFill>
                  <a:latin typeface="Arial" panose="020B0604020202020204" pitchFamily="34" charset="0"/>
                </a:rPr>
                <a:t>In Excel:=FV(rate,nper,pmt) =FV(0.05,40,1000)</a:t>
              </a:r>
            </a:p>
          </p:txBody>
        </p:sp>
        <p:cxnSp>
          <p:nvCxnSpPr>
            <p:cNvPr id="6" name="Straight Connector 5">
              <a:extLst>
                <a:ext uri="{FF2B5EF4-FFF2-40B4-BE49-F238E27FC236}">
                  <a16:creationId xmlns:a16="http://schemas.microsoft.com/office/drawing/2014/main" id="{7C887268-2386-4E9E-A063-0744C8CAC72C}"/>
                </a:ext>
              </a:extLst>
            </p:cNvPr>
            <p:cNvCxnSpPr/>
            <p:nvPr/>
          </p:nvCxnSpPr>
          <p:spPr bwMode="auto">
            <a:xfrm flipH="1">
              <a:off x="4343400" y="908376"/>
              <a:ext cx="3124200" cy="5035224"/>
            </a:xfrm>
            <a:prstGeom prst="line">
              <a:avLst/>
            </a:prstGeom>
            <a:solidFill>
              <a:schemeClr val="accent1"/>
            </a:solidFill>
            <a:ln w="9525"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592451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xfrm>
            <a:off x="9084365" y="6363109"/>
            <a:ext cx="1600200" cy="457200"/>
          </a:xfrm>
          <a:noFill/>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fontAlgn="base">
              <a:spcBef>
                <a:spcPct val="0"/>
              </a:spcBef>
              <a:spcAft>
                <a:spcPct val="0"/>
              </a:spcAft>
              <a:buClrTx/>
              <a:buSzTx/>
              <a:buNone/>
            </a:pPr>
            <a:fld id="{C4FBA237-9DAC-4E06-B317-F027AB33999B}" type="slidenum">
              <a:rPr lang="en-US" altLang="en-US" sz="1400">
                <a:solidFill>
                  <a:srgbClr val="000000"/>
                </a:solidFill>
              </a:rPr>
              <a:pPr fontAlgn="base">
                <a:spcBef>
                  <a:spcPct val="0"/>
                </a:spcBef>
                <a:spcAft>
                  <a:spcPct val="0"/>
                </a:spcAft>
                <a:buClrTx/>
                <a:buSzTx/>
                <a:buNone/>
              </a:pPr>
              <a:t>21</a:t>
            </a:fld>
            <a:endParaRPr lang="en-US" altLang="en-US" sz="1400" dirty="0">
              <a:solidFill>
                <a:srgbClr val="000000"/>
              </a:solidFill>
            </a:endParaRPr>
          </a:p>
        </p:txBody>
      </p:sp>
      <p:sp>
        <p:nvSpPr>
          <p:cNvPr id="6147" name="Rectangle 2"/>
          <p:cNvSpPr>
            <a:spLocks noGrp="1" noChangeArrowheads="1"/>
          </p:cNvSpPr>
          <p:nvPr>
            <p:ph type="title"/>
          </p:nvPr>
        </p:nvSpPr>
        <p:spPr/>
        <p:txBody>
          <a:bodyPr/>
          <a:lstStyle/>
          <a:p>
            <a:pPr eaLnBrk="1" hangingPunct="1"/>
            <a:r>
              <a:rPr lang="en-US" altLang="en-US" sz="2400" dirty="0"/>
              <a:t>Example review questions related to PowerPoint file 4</a:t>
            </a:r>
          </a:p>
        </p:txBody>
      </p:sp>
      <p:sp>
        <p:nvSpPr>
          <p:cNvPr id="7172" name="Rectangle 3"/>
          <p:cNvSpPr>
            <a:spLocks noGrp="1" noChangeArrowheads="1"/>
          </p:cNvSpPr>
          <p:nvPr>
            <p:ph type="body" idx="1"/>
          </p:nvPr>
        </p:nvSpPr>
        <p:spPr>
          <a:xfrm>
            <a:off x="1016000" y="1828800"/>
            <a:ext cx="10261600" cy="4038600"/>
          </a:xfrm>
          <a:extLst>
            <a:ext uri="{91240B29-F687-4F45-9708-019B960494DF}">
              <a14:hiddenLine xmlns:a14="http://schemas.microsoft.com/office/drawing/2010/main" w="9525" cap="rnd">
                <a:solidFill>
                  <a:schemeClr val="tx1"/>
                </a:solidFill>
                <a:prstDash val="sysDot"/>
                <a:miter lim="800000"/>
                <a:headEnd/>
                <a:tailEnd/>
              </a14:hiddenLine>
            </a:ext>
          </a:extLst>
        </p:spPr>
        <p:txBody>
          <a:bodyPr/>
          <a:lstStyle/>
          <a:p>
            <a:pPr>
              <a:lnSpc>
                <a:spcPct val="107000"/>
              </a:lnSpc>
              <a:spcBef>
                <a:spcPts val="0"/>
              </a:spcBef>
              <a:spcAft>
                <a:spcPts val="0"/>
              </a:spcAft>
              <a:buFont typeface="+mj-lt"/>
              <a:buAutoNum type="arabicPeriod"/>
            </a:pPr>
            <a:r>
              <a:rPr lang="en-US" sz="2000" dirty="0">
                <a:ea typeface="Calibri" panose="020F0502020204030204" pitchFamily="34" charset="0"/>
                <a:cs typeface="Times New Roman" panose="02020603050405020304" pitchFamily="18" charset="0"/>
              </a:rPr>
              <a:t>How are APRs and EARs similar?  How are they different?</a:t>
            </a:r>
          </a:p>
          <a:p>
            <a:pPr>
              <a:lnSpc>
                <a:spcPct val="107000"/>
              </a:lnSpc>
              <a:spcBef>
                <a:spcPts val="0"/>
              </a:spcBef>
              <a:spcAft>
                <a:spcPts val="0"/>
              </a:spcAft>
              <a:buFont typeface="+mj-lt"/>
              <a:buAutoNum type="arabicPeriod"/>
            </a:pPr>
            <a:r>
              <a:rPr lang="en-US" sz="2000" dirty="0">
                <a:ea typeface="Calibri" panose="020F0502020204030204" pitchFamily="34" charset="0"/>
                <a:cs typeface="Times New Roman" panose="02020603050405020304" pitchFamily="18" charset="0"/>
              </a:rPr>
              <a:t>How do you convert an APR to and EAR?</a:t>
            </a:r>
          </a:p>
          <a:p>
            <a:pPr marL="0" indent="0" eaLnBrk="1" hangingPunct="1">
              <a:buClr>
                <a:schemeClr val="tx1"/>
              </a:buClr>
              <a:buSzTx/>
              <a:buNone/>
              <a:defRPr/>
            </a:pPr>
            <a:endParaRPr lang="en-US" altLang="en-US" sz="2800" dirty="0"/>
          </a:p>
          <a:p>
            <a:pPr marL="0" indent="0" eaLnBrk="1" hangingPunct="1">
              <a:buClr>
                <a:schemeClr val="tx1"/>
              </a:buClr>
              <a:buSzTx/>
              <a:buNone/>
              <a:defRPr/>
            </a:pPr>
            <a:r>
              <a:rPr lang="en-US" altLang="en-US" sz="2800" dirty="0"/>
              <a:t>		</a:t>
            </a:r>
          </a:p>
        </p:txBody>
      </p:sp>
    </p:spTree>
    <p:extLst>
      <p:ext uri="{BB962C8B-B14F-4D97-AF65-F5344CB8AC3E}">
        <p14:creationId xmlns:p14="http://schemas.microsoft.com/office/powerpoint/2010/main" val="3453195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z="2400" b="1" dirty="0"/>
              <a:t>Two common ways to annualize returns: APRs and EARs</a:t>
            </a:r>
          </a:p>
        </p:txBody>
      </p:sp>
      <p:sp>
        <p:nvSpPr>
          <p:cNvPr id="15363" name="Content Placeholder 2"/>
          <p:cNvSpPr>
            <a:spLocks noGrp="1"/>
          </p:cNvSpPr>
          <p:nvPr>
            <p:ph idx="1"/>
          </p:nvPr>
        </p:nvSpPr>
        <p:spPr>
          <a:xfrm>
            <a:off x="1016000" y="1828800"/>
            <a:ext cx="10261600" cy="4038600"/>
          </a:xfrm>
        </p:spPr>
        <p:txBody>
          <a:bodyPr/>
          <a:lstStyle/>
          <a:p>
            <a:pPr eaLnBrk="1" hangingPunct="1"/>
            <a:r>
              <a:rPr lang="en-US" sz="2000" dirty="0"/>
              <a:t>Returns are quoted in a variety of ways.  Annual percentage rates (</a:t>
            </a:r>
            <a:r>
              <a:rPr lang="en-US" sz="2000" b="1" dirty="0">
                <a:solidFill>
                  <a:srgbClr val="0070C0"/>
                </a:solidFill>
              </a:rPr>
              <a:t>APR</a:t>
            </a:r>
            <a:r>
              <a:rPr lang="en-US" sz="2000" dirty="0"/>
              <a:t>s) ignore compounding and effective annual rates (</a:t>
            </a:r>
            <a:r>
              <a:rPr lang="en-US" sz="2000" b="1" dirty="0">
                <a:solidFill>
                  <a:srgbClr val="0070C0"/>
                </a:solidFill>
              </a:rPr>
              <a:t>EAR</a:t>
            </a:r>
            <a:r>
              <a:rPr lang="en-US" sz="2000" dirty="0"/>
              <a:t>s) include compounding.</a:t>
            </a:r>
          </a:p>
          <a:p>
            <a:pPr eaLnBrk="1" hangingPunct="1"/>
            <a:endParaRPr lang="en-US" sz="2000" dirty="0"/>
          </a:p>
          <a:p>
            <a:pPr eaLnBrk="1" hangingPunct="1"/>
            <a:r>
              <a:rPr lang="en-US" sz="2000" dirty="0"/>
              <a:t>EARs represent actual growth rates while APRs do not. When a return is an actual growth rate, we call it an “</a:t>
            </a:r>
            <a:r>
              <a:rPr lang="en-US" sz="2000" b="1" dirty="0">
                <a:solidFill>
                  <a:srgbClr val="0070C0"/>
                </a:solidFill>
              </a:rPr>
              <a:t>effective</a:t>
            </a:r>
            <a:r>
              <a:rPr lang="en-US" sz="2000" dirty="0"/>
              <a:t>” return. EARs are sometimes referred to as APYs.</a:t>
            </a:r>
          </a:p>
          <a:p>
            <a:pPr marL="457200" lvl="1" indent="0" eaLnBrk="1" hangingPunct="1">
              <a:buNone/>
            </a:pPr>
            <a:r>
              <a:rPr lang="en-US" sz="2000" dirty="0"/>
              <a:t>  </a:t>
            </a:r>
          </a:p>
        </p:txBody>
      </p:sp>
      <p:sp>
        <p:nvSpPr>
          <p:cNvPr id="2" name="Slide Number Placeholder 1"/>
          <p:cNvSpPr>
            <a:spLocks noGrp="1"/>
          </p:cNvSpPr>
          <p:nvPr>
            <p:ph type="sldNum" sz="quarter" idx="12"/>
          </p:nvPr>
        </p:nvSpPr>
        <p:spPr/>
        <p:txBody>
          <a:bodyPr/>
          <a:lstStyle/>
          <a:p>
            <a:pPr fontAlgn="base">
              <a:spcBef>
                <a:spcPct val="0"/>
              </a:spcBef>
              <a:spcAft>
                <a:spcPct val="0"/>
              </a:spcAft>
              <a:defRPr/>
            </a:pPr>
            <a:fld id="{8E6277B6-88F7-4DAF-804E-38179F754593}" type="slidenum">
              <a:rPr lang="en-US" altLang="en-US">
                <a:solidFill>
                  <a:srgbClr val="000000"/>
                </a:solidFill>
                <a:latin typeface="Arial" panose="020B0604020202020204" pitchFamily="34" charset="0"/>
              </a:rPr>
              <a:pPr fontAlgn="base">
                <a:spcBef>
                  <a:spcPct val="0"/>
                </a:spcBef>
                <a:spcAft>
                  <a:spcPct val="0"/>
                </a:spcAft>
                <a:defRPr/>
              </a:pPr>
              <a:t>22</a:t>
            </a:fld>
            <a:endParaRPr lang="en-US" altLang="en-US" dirty="0">
              <a:solidFill>
                <a:srgbClr val="000000"/>
              </a:solidFill>
              <a:latin typeface="Arial" panose="020B0604020202020204" pitchFamily="34" charset="0"/>
            </a:endParaRPr>
          </a:p>
        </p:txBody>
      </p:sp>
      <p:sp>
        <p:nvSpPr>
          <p:cNvPr id="5" name="Text Box 11">
            <a:extLst>
              <a:ext uri="{FF2B5EF4-FFF2-40B4-BE49-F238E27FC236}">
                <a16:creationId xmlns:a16="http://schemas.microsoft.com/office/drawing/2014/main" id="{626F8F41-7844-400E-870E-AB415D6337F2}"/>
              </a:ext>
            </a:extLst>
          </p:cNvPr>
          <p:cNvSpPr txBox="1">
            <a:spLocks noChangeArrowheads="1"/>
          </p:cNvSpPr>
          <p:nvPr/>
        </p:nvSpPr>
        <p:spPr bwMode="auto">
          <a:xfrm>
            <a:off x="1016000" y="4206241"/>
            <a:ext cx="10261600" cy="707886"/>
          </a:xfrm>
          <a:prstGeom prst="rect">
            <a:avLst/>
          </a:prstGeom>
          <a:solidFill>
            <a:schemeClr val="bg2">
              <a:lumMod val="20000"/>
              <a:lumOff val="80000"/>
            </a:schemeClr>
          </a:solidFill>
          <a:ln>
            <a:solidFill>
              <a:schemeClr val="tx1"/>
            </a:solidFill>
          </a:ln>
          <a:effectLst/>
        </p:spPr>
        <p:txBody>
          <a:bodyPr wrap="square">
            <a:spAutoFit/>
          </a:bodyPr>
          <a:lstStyle/>
          <a:p>
            <a:pPr eaLnBrk="0" fontAlgn="base" hangingPunct="0">
              <a:spcBef>
                <a:spcPct val="50000"/>
              </a:spcBef>
              <a:spcAft>
                <a:spcPct val="0"/>
              </a:spcAft>
            </a:pPr>
            <a:r>
              <a:rPr lang="en-US" altLang="en-US" sz="2000" b="1" dirty="0">
                <a:solidFill>
                  <a:srgbClr val="000000"/>
                </a:solidFill>
                <a:latin typeface="Arial" panose="020B0604020202020204" pitchFamily="34" charset="0"/>
              </a:rPr>
              <a:t>Important intuition: </a:t>
            </a:r>
            <a:r>
              <a:rPr lang="en-US" altLang="en-US" sz="2000" dirty="0">
                <a:solidFill>
                  <a:srgbClr val="000000"/>
                </a:solidFill>
                <a:latin typeface="Arial" panose="020B0604020202020204" pitchFamily="34" charset="0"/>
              </a:rPr>
              <a:t>A</a:t>
            </a:r>
            <a:r>
              <a:rPr lang="en-US" sz="2000" dirty="0">
                <a:solidFill>
                  <a:srgbClr val="000000"/>
                </a:solidFill>
                <a:latin typeface="Arial" panose="020B0604020202020204" pitchFamily="34" charset="0"/>
              </a:rPr>
              <a:t>n account that says pays a 10% APR will not actually grow your deposit by 10% over a year if there is compounding during that year.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Calculating EARs from APRs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sz="2000" dirty="0"/>
                  <a:t>Assume that you want to convert an APR to an EAR. Given an APR you would </a:t>
                </a:r>
                <a:r>
                  <a:rPr lang="en-US" sz="2000" dirty="0">
                    <a:solidFill>
                      <a:srgbClr val="388044"/>
                    </a:solidFill>
                  </a:rPr>
                  <a:t>first divide by m to find the effective rate for a single compounding interval </a:t>
                </a:r>
                <a:r>
                  <a:rPr lang="en-US" sz="2000" dirty="0"/>
                  <a:t>and then </a:t>
                </a:r>
                <a:r>
                  <a:rPr lang="en-US" sz="2000" dirty="0">
                    <a:solidFill>
                      <a:srgbClr val="7030A0"/>
                    </a:solidFill>
                  </a:rPr>
                  <a:t>compound out this rate out across a 12-month period</a:t>
                </a:r>
                <a:r>
                  <a:rPr lang="en-US" sz="2000" dirty="0"/>
                  <a:t>.  </a:t>
                </a:r>
              </a:p>
              <a:p>
                <a:endParaRPr lang="en-US" sz="2000" dirty="0"/>
              </a:p>
              <a:p>
                <a:pPr marL="457200" lvl="1" indent="0">
                  <a:buNone/>
                </a:pPr>
                <a14:m>
                  <m:oMathPara xmlns:m="http://schemas.openxmlformats.org/officeDocument/2006/math">
                    <m:oMathParaPr>
                      <m:jc m:val="centerGroup"/>
                    </m:oMathParaPr>
                    <m:oMath xmlns:m="http://schemas.openxmlformats.org/officeDocument/2006/math">
                      <m:d>
                        <m:dPr>
                          <m:ctrlPr>
                            <a:rPr lang="en-US" sz="2000" i="1">
                              <a:latin typeface="Cambria Math" panose="02040503050406030204" pitchFamily="18" charset="0"/>
                            </a:rPr>
                          </m:ctrlPr>
                        </m:dPr>
                        <m:e>
                          <m:r>
                            <a:rPr lang="en-US" sz="2000" i="1">
                              <a:latin typeface="Cambria Math"/>
                            </a:rPr>
                            <m:t>1+</m:t>
                          </m:r>
                          <m:r>
                            <a:rPr lang="en-US" sz="2000" i="1">
                              <a:latin typeface="Cambria Math"/>
                            </a:rPr>
                            <m:t>𝐸𝐴𝑅</m:t>
                          </m:r>
                        </m:e>
                      </m:d>
                      <m:r>
                        <a:rPr lang="en-US" sz="2000" i="1">
                          <a:latin typeface="Cambria Math"/>
                        </a:rPr>
                        <m:t>=</m:t>
                      </m:r>
                      <m:sSup>
                        <m:sSupPr>
                          <m:ctrlPr>
                            <a:rPr lang="en-US" sz="2000" i="1">
                              <a:solidFill>
                                <a:srgbClr val="7030A0"/>
                              </a:solidFill>
                              <a:latin typeface="Cambria Math" panose="02040503050406030204" pitchFamily="18" charset="0"/>
                            </a:rPr>
                          </m:ctrlPr>
                        </m:sSupPr>
                        <m:e>
                          <m:d>
                            <m:dPr>
                              <m:ctrlPr>
                                <a:rPr lang="en-US" sz="2000" i="1">
                                  <a:solidFill>
                                    <a:srgbClr val="7030A0"/>
                                  </a:solidFill>
                                  <a:latin typeface="Cambria Math" panose="02040503050406030204" pitchFamily="18" charset="0"/>
                                </a:rPr>
                              </m:ctrlPr>
                            </m:dPr>
                            <m:e>
                              <m:r>
                                <a:rPr lang="en-US" sz="2000" i="1">
                                  <a:solidFill>
                                    <a:srgbClr val="7030A0"/>
                                  </a:solidFill>
                                  <a:latin typeface="Cambria Math"/>
                                </a:rPr>
                                <m:t>1+</m:t>
                              </m:r>
                              <m:f>
                                <m:fPr>
                                  <m:ctrlPr>
                                    <a:rPr lang="en-US" sz="2000" i="1">
                                      <a:solidFill>
                                        <a:srgbClr val="388044"/>
                                      </a:solidFill>
                                      <a:latin typeface="Cambria Math" panose="02040503050406030204" pitchFamily="18" charset="0"/>
                                    </a:rPr>
                                  </m:ctrlPr>
                                </m:fPr>
                                <m:num>
                                  <m:r>
                                    <a:rPr lang="en-US" sz="2000" i="1">
                                      <a:solidFill>
                                        <a:srgbClr val="388044"/>
                                      </a:solidFill>
                                      <a:latin typeface="Cambria Math"/>
                                    </a:rPr>
                                    <m:t>𝐴𝑃𝑅</m:t>
                                  </m:r>
                                </m:num>
                                <m:den>
                                  <m:r>
                                    <a:rPr lang="en-US" sz="2000" i="1">
                                      <a:solidFill>
                                        <a:srgbClr val="388044"/>
                                      </a:solidFill>
                                      <a:latin typeface="Cambria Math"/>
                                    </a:rPr>
                                    <m:t>𝑚</m:t>
                                  </m:r>
                                </m:den>
                              </m:f>
                            </m:e>
                          </m:d>
                        </m:e>
                        <m:sup>
                          <m:r>
                            <a:rPr lang="en-US" sz="2000" i="1">
                              <a:solidFill>
                                <a:srgbClr val="7030A0"/>
                              </a:solidFill>
                              <a:latin typeface="Cambria Math"/>
                            </a:rPr>
                            <m:t>𝑚</m:t>
                          </m:r>
                        </m:sup>
                      </m:sSup>
                    </m:oMath>
                  </m:oMathPara>
                </a14:m>
                <a:endParaRPr lang="en-US" sz="2000" dirty="0"/>
              </a:p>
              <a:p>
                <a:pPr marL="457200" lvl="1" indent="0">
                  <a:buNone/>
                </a:pPr>
                <a:endParaRPr lang="en-US" sz="2000" dirty="0"/>
              </a:p>
              <a:p>
                <a:pPr marL="457200" lvl="1" indent="0">
                  <a:buNone/>
                </a:pPr>
                <a14:m>
                  <m:oMathPara xmlns:m="http://schemas.openxmlformats.org/officeDocument/2006/math">
                    <m:oMathParaPr>
                      <m:jc m:val="centerGroup"/>
                    </m:oMathParaPr>
                    <m:oMath xmlns:m="http://schemas.openxmlformats.org/officeDocument/2006/math">
                      <m:r>
                        <a:rPr lang="en-US" sz="2000" i="1">
                          <a:latin typeface="Cambria Math"/>
                        </a:rPr>
                        <m:t>𝐸𝐴𝑅</m:t>
                      </m:r>
                      <m:r>
                        <a:rPr lang="en-US" sz="2000" i="1">
                          <a:latin typeface="Cambria Math"/>
                        </a:rPr>
                        <m:t>=</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i="1">
                                  <a:latin typeface="Cambria Math"/>
                                </a:rPr>
                                <m:t>1+</m:t>
                              </m:r>
                              <m:f>
                                <m:fPr>
                                  <m:ctrlPr>
                                    <a:rPr lang="en-US" sz="2000" i="1">
                                      <a:latin typeface="Cambria Math" panose="02040503050406030204" pitchFamily="18" charset="0"/>
                                    </a:rPr>
                                  </m:ctrlPr>
                                </m:fPr>
                                <m:num>
                                  <m:r>
                                    <a:rPr lang="en-US" sz="2000" i="1">
                                      <a:latin typeface="Cambria Math"/>
                                    </a:rPr>
                                    <m:t>𝐴𝑃𝑅</m:t>
                                  </m:r>
                                </m:num>
                                <m:den>
                                  <m:r>
                                    <a:rPr lang="en-US" sz="2000" i="1">
                                      <a:latin typeface="Cambria Math"/>
                                    </a:rPr>
                                    <m:t>𝑚</m:t>
                                  </m:r>
                                </m:den>
                              </m:f>
                            </m:e>
                          </m:d>
                        </m:e>
                        <m:sup>
                          <m:r>
                            <a:rPr lang="en-US" sz="2000" i="1">
                              <a:latin typeface="Cambria Math"/>
                            </a:rPr>
                            <m:t>𝑚</m:t>
                          </m:r>
                        </m:sup>
                      </m:sSup>
                      <m:r>
                        <a:rPr lang="en-US" sz="2000" i="1">
                          <a:latin typeface="Cambria Math"/>
                        </a:rPr>
                        <m:t>−1</m:t>
                      </m:r>
                    </m:oMath>
                  </m:oMathPara>
                </a14:m>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54" t="-755" r="-83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fontAlgn="base">
              <a:spcBef>
                <a:spcPct val="0"/>
              </a:spcBef>
              <a:spcAft>
                <a:spcPct val="0"/>
              </a:spcAft>
            </a:pPr>
            <a:fld id="{83C23A22-75BA-450B-B90B-5FC4C9F9E5D8}" type="slidenum">
              <a:rPr lang="en-US" altLang="en-US">
                <a:solidFill>
                  <a:srgbClr val="000000"/>
                </a:solidFill>
                <a:latin typeface="Arial" panose="020B0604020202020204" pitchFamily="34" charset="0"/>
              </a:rPr>
              <a:pPr fontAlgn="base">
                <a:spcBef>
                  <a:spcPct val="0"/>
                </a:spcBef>
                <a:spcAft>
                  <a:spcPct val="0"/>
                </a:spcAft>
              </a:pPr>
              <a:t>23</a:t>
            </a:fld>
            <a:endParaRPr lang="en-US" altLang="en-US">
              <a:solidFill>
                <a:srgbClr val="000000"/>
              </a:solidFill>
              <a:latin typeface="Arial" panose="020B0604020202020204" pitchFamily="34" charset="0"/>
            </a:endParaRPr>
          </a:p>
        </p:txBody>
      </p:sp>
      <p:grpSp>
        <p:nvGrpSpPr>
          <p:cNvPr id="5" name="Group 4" descr="The lines link the text with portions of the formula">
            <a:extLst>
              <a:ext uri="{FF2B5EF4-FFF2-40B4-BE49-F238E27FC236}">
                <a16:creationId xmlns:a16="http://schemas.microsoft.com/office/drawing/2014/main" id="{8E7E3CCE-38D2-511E-4312-72AC05B6DA0C}"/>
              </a:ext>
            </a:extLst>
          </p:cNvPr>
          <p:cNvGrpSpPr/>
          <p:nvPr/>
        </p:nvGrpSpPr>
        <p:grpSpPr>
          <a:xfrm>
            <a:off x="5715000" y="2590800"/>
            <a:ext cx="2171700" cy="990600"/>
            <a:chOff x="5715000" y="2590800"/>
            <a:chExt cx="2171700" cy="990600"/>
          </a:xfrm>
        </p:grpSpPr>
        <p:cxnSp>
          <p:nvCxnSpPr>
            <p:cNvPr id="6" name="Straight Arrow Connector 5">
              <a:extLst>
                <a:ext uri="{FF2B5EF4-FFF2-40B4-BE49-F238E27FC236}">
                  <a16:creationId xmlns:a16="http://schemas.microsoft.com/office/drawing/2014/main" id="{4DF9788B-ACBC-4590-8773-6A13403057E3}"/>
                </a:ext>
              </a:extLst>
            </p:cNvPr>
            <p:cNvCxnSpPr/>
            <p:nvPr/>
          </p:nvCxnSpPr>
          <p:spPr bwMode="auto">
            <a:xfrm>
              <a:off x="5715000" y="2590800"/>
              <a:ext cx="762000" cy="990600"/>
            </a:xfrm>
            <a:prstGeom prst="straightConnector1">
              <a:avLst/>
            </a:prstGeom>
            <a:solidFill>
              <a:schemeClr val="accent1"/>
            </a:solidFill>
            <a:ln w="9525" cap="flat" cmpd="sng" algn="ctr">
              <a:solidFill>
                <a:srgbClr val="388044"/>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a:extLst>
                <a:ext uri="{FF2B5EF4-FFF2-40B4-BE49-F238E27FC236}">
                  <a16:creationId xmlns:a16="http://schemas.microsoft.com/office/drawing/2014/main" id="{4C139328-5B43-4059-8EFB-4BD8FEF693B9}"/>
                </a:ext>
              </a:extLst>
            </p:cNvPr>
            <p:cNvCxnSpPr/>
            <p:nvPr/>
          </p:nvCxnSpPr>
          <p:spPr bwMode="auto">
            <a:xfrm flipH="1">
              <a:off x="7391400" y="2895600"/>
              <a:ext cx="495300" cy="533400"/>
            </a:xfrm>
            <a:prstGeom prst="straightConnector1">
              <a:avLst/>
            </a:prstGeom>
            <a:solidFill>
              <a:schemeClr val="accent1"/>
            </a:solidFill>
            <a:ln w="9525" cap="flat" cmpd="sng" algn="ctr">
              <a:solidFill>
                <a:srgbClr val="7030A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751633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xfrm>
            <a:off x="9084365" y="6363109"/>
            <a:ext cx="1600200" cy="457200"/>
          </a:xfrm>
          <a:noFill/>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fontAlgn="base">
              <a:spcBef>
                <a:spcPct val="0"/>
              </a:spcBef>
              <a:spcAft>
                <a:spcPct val="0"/>
              </a:spcAft>
              <a:buClrTx/>
              <a:buSzTx/>
              <a:buNone/>
            </a:pPr>
            <a:fld id="{C4FBA237-9DAC-4E06-B317-F027AB33999B}" type="slidenum">
              <a:rPr lang="en-US" altLang="en-US" sz="1400">
                <a:solidFill>
                  <a:srgbClr val="000000"/>
                </a:solidFill>
              </a:rPr>
              <a:pPr fontAlgn="base">
                <a:spcBef>
                  <a:spcPct val="0"/>
                </a:spcBef>
                <a:spcAft>
                  <a:spcPct val="0"/>
                </a:spcAft>
                <a:buClrTx/>
                <a:buSzTx/>
                <a:buNone/>
              </a:pPr>
              <a:t>24</a:t>
            </a:fld>
            <a:endParaRPr lang="en-US" altLang="en-US" sz="1400" dirty="0">
              <a:solidFill>
                <a:srgbClr val="000000"/>
              </a:solidFill>
            </a:endParaRPr>
          </a:p>
        </p:txBody>
      </p:sp>
      <p:sp>
        <p:nvSpPr>
          <p:cNvPr id="6147" name="Rectangle 2"/>
          <p:cNvSpPr>
            <a:spLocks noGrp="1" noChangeArrowheads="1"/>
          </p:cNvSpPr>
          <p:nvPr>
            <p:ph type="title"/>
          </p:nvPr>
        </p:nvSpPr>
        <p:spPr/>
        <p:txBody>
          <a:bodyPr/>
          <a:lstStyle/>
          <a:p>
            <a:pPr eaLnBrk="1" hangingPunct="1"/>
            <a:r>
              <a:rPr lang="en-US" altLang="en-US" sz="2400" dirty="0"/>
              <a:t>Example review questions related to PowerPoint file 5</a:t>
            </a:r>
          </a:p>
        </p:txBody>
      </p:sp>
      <p:sp>
        <p:nvSpPr>
          <p:cNvPr id="7172" name="Rectangle 3"/>
          <p:cNvSpPr>
            <a:spLocks noGrp="1" noChangeArrowheads="1"/>
          </p:cNvSpPr>
          <p:nvPr>
            <p:ph type="body" idx="1"/>
          </p:nvPr>
        </p:nvSpPr>
        <p:spPr>
          <a:xfrm>
            <a:off x="1016000" y="1828800"/>
            <a:ext cx="10261600" cy="4038600"/>
          </a:xfrm>
          <a:solidFill>
            <a:schemeClr val="bg2">
              <a:lumMod val="20000"/>
              <a:lumOff val="80000"/>
            </a:schemeClr>
          </a:solidFill>
        </p:spPr>
        <p:txBody>
          <a:bodyPr/>
          <a:lstStyle/>
          <a:p>
            <a:pPr>
              <a:lnSpc>
                <a:spcPct val="107000"/>
              </a:lnSpc>
              <a:spcBef>
                <a:spcPts val="0"/>
              </a:spcBef>
              <a:spcAft>
                <a:spcPts val="0"/>
              </a:spcAft>
              <a:buFont typeface="+mj-lt"/>
              <a:buAutoNum type="arabicPeriod"/>
            </a:pPr>
            <a:r>
              <a:rPr lang="en-US" sz="2000" dirty="0">
                <a:ea typeface="Calibri" panose="020F0502020204030204" pitchFamily="34" charset="0"/>
                <a:cs typeface="Times New Roman" panose="02020603050405020304" pitchFamily="18" charset="0"/>
              </a:rPr>
              <a:t>Bond price as a DCF equation</a:t>
            </a:r>
          </a:p>
          <a:p>
            <a:pPr>
              <a:lnSpc>
                <a:spcPct val="107000"/>
              </a:lnSpc>
              <a:spcBef>
                <a:spcPts val="0"/>
              </a:spcBef>
              <a:spcAft>
                <a:spcPts val="0"/>
              </a:spcAft>
              <a:buFont typeface="+mj-lt"/>
              <a:buAutoNum type="arabicPeriod"/>
            </a:pPr>
            <a:r>
              <a:rPr lang="en-US" sz="2000" dirty="0">
                <a:ea typeface="Calibri" panose="020F0502020204030204" pitchFamily="34" charset="0"/>
                <a:cs typeface="Times New Roman" panose="02020603050405020304" pitchFamily="18" charset="0"/>
              </a:rPr>
              <a:t>Bond terminology: coupon payments, face value, </a:t>
            </a:r>
            <a:r>
              <a:rPr lang="en-US" sz="2000" dirty="0">
                <a:highlight>
                  <a:srgbClr val="FFFF00"/>
                </a:highlight>
                <a:ea typeface="Calibri" panose="020F0502020204030204" pitchFamily="34" charset="0"/>
                <a:cs typeface="Times New Roman" panose="02020603050405020304" pitchFamily="18" charset="0"/>
              </a:rPr>
              <a:t>coupon rates, yield to maturity</a:t>
            </a:r>
            <a:r>
              <a:rPr lang="en-US" sz="2000" dirty="0">
                <a:ea typeface="Calibri" panose="020F0502020204030204" pitchFamily="34" charset="0"/>
                <a:cs typeface="Times New Roman" panose="02020603050405020304" pitchFamily="18" charset="0"/>
              </a:rPr>
              <a:t>, flat price, accrued interest</a:t>
            </a:r>
          </a:p>
          <a:p>
            <a:pPr>
              <a:lnSpc>
                <a:spcPct val="107000"/>
              </a:lnSpc>
              <a:spcBef>
                <a:spcPts val="0"/>
              </a:spcBef>
              <a:spcAft>
                <a:spcPts val="0"/>
              </a:spcAft>
              <a:buFont typeface="+mj-lt"/>
              <a:buAutoNum type="arabicPeriod"/>
            </a:pPr>
            <a:r>
              <a:rPr lang="en-US" sz="2000" dirty="0">
                <a:highlight>
                  <a:srgbClr val="FFFF00"/>
                </a:highlight>
                <a:ea typeface="Calibri" panose="020F0502020204030204" pitchFamily="34" charset="0"/>
                <a:cs typeface="Times New Roman" panose="02020603050405020304" pitchFamily="18" charset="0"/>
              </a:rPr>
              <a:t>Bond ratings</a:t>
            </a:r>
          </a:p>
          <a:p>
            <a:pPr marL="0" indent="0" eaLnBrk="1" hangingPunct="1">
              <a:buClr>
                <a:schemeClr val="tx1"/>
              </a:buClr>
              <a:buSzTx/>
              <a:buNone/>
              <a:defRPr/>
            </a:pPr>
            <a:r>
              <a:rPr lang="en-US" altLang="en-US" sz="1700" dirty="0"/>
              <a:t>		</a:t>
            </a:r>
          </a:p>
        </p:txBody>
      </p:sp>
    </p:spTree>
    <p:extLst>
      <p:ext uri="{BB962C8B-B14F-4D97-AF65-F5344CB8AC3E}">
        <p14:creationId xmlns:p14="http://schemas.microsoft.com/office/powerpoint/2010/main" val="1769303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BDFDB381-2595-477B-8D8D-5261B650B932}"/>
                  </a:ext>
                </a:extLst>
              </p:cNvPr>
              <p:cNvSpPr>
                <a:spLocks noGrp="1"/>
              </p:cNvSpPr>
              <p:nvPr>
                <p:ph type="body" sz="quarter" idx="14"/>
              </p:nvPr>
            </p:nvSpPr>
            <p:spPr>
              <a:xfrm>
                <a:off x="1051560" y="1882880"/>
                <a:ext cx="10218420" cy="4060719"/>
              </a:xfrm>
            </p:spPr>
            <p:txBody>
              <a:bodyPr/>
              <a:lstStyle/>
              <a:p>
                <a:pPr marL="0" indent="0">
                  <a:buNone/>
                </a:pPr>
                <a:r>
                  <a:rPr lang="en-US" sz="2000" dirty="0"/>
                  <a:t>The price of a bond is the present value of its cash flows. The interim payments are called </a:t>
                </a:r>
                <a:r>
                  <a:rPr lang="en-US" sz="2000" b="1" dirty="0">
                    <a:solidFill>
                      <a:srgbClr val="0070C0"/>
                    </a:solidFill>
                  </a:rPr>
                  <a:t>coupons</a:t>
                </a:r>
                <a:r>
                  <a:rPr lang="en-US" sz="2000" dirty="0"/>
                  <a:t>.  The final payment is larger than the earlier cash flows and equals a coupon payment plus the </a:t>
                </a:r>
                <a:r>
                  <a:rPr lang="en-US" sz="2000" b="1" dirty="0">
                    <a:solidFill>
                      <a:srgbClr val="00B050"/>
                    </a:solidFill>
                  </a:rPr>
                  <a:t>face value</a:t>
                </a:r>
                <a:r>
                  <a:rPr lang="en-US" sz="2000" dirty="0"/>
                  <a:t>.</a:t>
                </a:r>
              </a:p>
              <a:p>
                <a:pPr marL="0" indent="0">
                  <a:buNone/>
                </a:pPr>
                <a:endParaRPr lang="en-US" sz="2000" dirty="0"/>
              </a:p>
              <a:p>
                <a:pPr marL="0" indent="0">
                  <a:buNone/>
                </a:pPr>
                <a:endParaRPr lang="en-US" sz="2000" dirty="0"/>
              </a:p>
              <a:p>
                <a:pPr marL="0" indent="0">
                  <a:buNone/>
                </a:pPr>
                <a14:m>
                  <m:oMathPara xmlns:m="http://schemas.openxmlformats.org/officeDocument/2006/math">
                    <m:oMathParaPr>
                      <m:jc m:val="centerGroup"/>
                    </m:oMathParaPr>
                    <m:oMath xmlns:m="http://schemas.openxmlformats.org/officeDocument/2006/math">
                      <m:r>
                        <a:rPr lang="en-US" sz="2000" b="1" i="1">
                          <a:latin typeface="Cambria Math" panose="02040503050406030204" pitchFamily="18" charset="0"/>
                        </a:rPr>
                        <m:t>𝑩𝒐𝒏𝒅</m:t>
                      </m:r>
                      <m:r>
                        <a:rPr lang="en-US" sz="2000" b="1" i="1">
                          <a:latin typeface="Cambria Math" panose="02040503050406030204" pitchFamily="18" charset="0"/>
                        </a:rPr>
                        <m:t> </m:t>
                      </m:r>
                      <m:r>
                        <a:rPr lang="en-US" sz="2000" b="1" i="1">
                          <a:latin typeface="Cambria Math" panose="02040503050406030204" pitchFamily="18" charset="0"/>
                        </a:rPr>
                        <m:t>𝑷𝒓𝒊𝒄𝒆</m:t>
                      </m:r>
                      <m:r>
                        <a:rPr lang="en-US" sz="2000" b="1" i="1">
                          <a:latin typeface="Cambria Math" panose="02040503050406030204" pitchFamily="18" charset="0"/>
                        </a:rPr>
                        <m:t>=</m:t>
                      </m:r>
                      <m:r>
                        <a:rPr lang="en-US" sz="2000" b="1" i="1">
                          <a:latin typeface="Cambria Math" panose="02040503050406030204" pitchFamily="18" charset="0"/>
                        </a:rPr>
                        <m:t>𝑷𝑽</m:t>
                      </m:r>
                      <m:r>
                        <a:rPr lang="en-US" sz="2000" b="1" i="1">
                          <a:latin typeface="Cambria Math" panose="02040503050406030204" pitchFamily="18" charset="0"/>
                        </a:rPr>
                        <m:t>= </m:t>
                      </m:r>
                      <m:f>
                        <m:fPr>
                          <m:ctrlPr>
                            <a:rPr lang="en-US" sz="2000" b="1" i="1">
                              <a:latin typeface="Cambria Math" panose="02040503050406030204" pitchFamily="18" charset="0"/>
                            </a:rPr>
                          </m:ctrlPr>
                        </m:fPr>
                        <m:num>
                          <m:sSub>
                            <m:sSubPr>
                              <m:ctrlPr>
                                <a:rPr lang="en-US" sz="2000" b="1" i="1" smtClean="0">
                                  <a:solidFill>
                                    <a:srgbClr val="0070C0"/>
                                  </a:solidFill>
                                  <a:latin typeface="Cambria Math" panose="02040503050406030204" pitchFamily="18" charset="0"/>
                                </a:rPr>
                              </m:ctrlPr>
                            </m:sSubPr>
                            <m:e>
                              <m:r>
                                <a:rPr lang="en-US" sz="2000" b="1" i="1">
                                  <a:solidFill>
                                    <a:srgbClr val="0070C0"/>
                                  </a:solidFill>
                                  <a:latin typeface="Cambria Math" panose="02040503050406030204" pitchFamily="18" charset="0"/>
                                </a:rPr>
                                <m:t>𝑪</m:t>
                              </m:r>
                              <m:r>
                                <a:rPr lang="en-US" sz="2000" b="1" i="1" smtClean="0">
                                  <a:solidFill>
                                    <a:srgbClr val="0070C0"/>
                                  </a:solidFill>
                                  <a:latin typeface="Cambria Math" panose="02040503050406030204" pitchFamily="18" charset="0"/>
                                </a:rPr>
                                <m:t>𝒐𝒖𝒑𝒐𝒏</m:t>
                              </m:r>
                            </m:e>
                            <m:sub>
                              <m:r>
                                <a:rPr lang="en-US" sz="2000" b="1" i="1">
                                  <a:solidFill>
                                    <a:srgbClr val="0070C0"/>
                                  </a:solidFill>
                                  <a:latin typeface="Cambria Math" panose="02040503050406030204" pitchFamily="18" charset="0"/>
                                </a:rPr>
                                <m:t>𝟏</m:t>
                              </m:r>
                            </m:sub>
                          </m:sSub>
                        </m:num>
                        <m:den>
                          <m:sSup>
                            <m:sSupPr>
                              <m:ctrlPr>
                                <a:rPr lang="en-US" sz="2000" b="1" i="1">
                                  <a:latin typeface="Cambria Math" panose="02040503050406030204" pitchFamily="18" charset="0"/>
                                </a:rPr>
                              </m:ctrlPr>
                            </m:sSupPr>
                            <m:e>
                              <m:d>
                                <m:dPr>
                                  <m:ctrlPr>
                                    <a:rPr lang="en-US" sz="2000" b="1" i="1">
                                      <a:latin typeface="Cambria Math" panose="02040503050406030204" pitchFamily="18" charset="0"/>
                                    </a:rPr>
                                  </m:ctrlPr>
                                </m:dPr>
                                <m:e>
                                  <m:r>
                                    <a:rPr lang="en-US" sz="2000" b="1" i="1">
                                      <a:latin typeface="Cambria Math" panose="02040503050406030204" pitchFamily="18" charset="0"/>
                                    </a:rPr>
                                    <m:t>𝟏</m:t>
                                  </m:r>
                                  <m:r>
                                    <a:rPr lang="en-US" sz="2000" b="1" i="1">
                                      <a:latin typeface="Cambria Math" panose="02040503050406030204" pitchFamily="18" charset="0"/>
                                    </a:rPr>
                                    <m:t>+</m:t>
                                  </m:r>
                                  <m:r>
                                    <a:rPr lang="en-US" sz="2000" b="1" i="1">
                                      <a:latin typeface="Cambria Math" panose="02040503050406030204" pitchFamily="18" charset="0"/>
                                    </a:rPr>
                                    <m:t>𝒓</m:t>
                                  </m:r>
                                </m:e>
                              </m:d>
                            </m:e>
                            <m:sup>
                              <m:r>
                                <a:rPr lang="en-US" sz="2000" b="1" i="1">
                                  <a:latin typeface="Cambria Math" panose="02040503050406030204" pitchFamily="18" charset="0"/>
                                </a:rPr>
                                <m:t>𝟏</m:t>
                              </m:r>
                            </m:sup>
                          </m:sSup>
                        </m:den>
                      </m:f>
                      <m:r>
                        <a:rPr lang="en-US" sz="2000" b="1" i="1">
                          <a:latin typeface="Cambria Math" panose="02040503050406030204" pitchFamily="18" charset="0"/>
                        </a:rPr>
                        <m:t>+</m:t>
                      </m:r>
                      <m:f>
                        <m:fPr>
                          <m:ctrlPr>
                            <a:rPr lang="en-US" sz="2000" b="1" i="1">
                              <a:latin typeface="Cambria Math" panose="02040503050406030204" pitchFamily="18" charset="0"/>
                            </a:rPr>
                          </m:ctrlPr>
                        </m:fPr>
                        <m:num>
                          <m:sSub>
                            <m:sSubPr>
                              <m:ctrlPr>
                                <a:rPr lang="en-US" sz="2000" b="1" i="1" smtClean="0">
                                  <a:solidFill>
                                    <a:srgbClr val="0070C0"/>
                                  </a:solidFill>
                                  <a:latin typeface="Cambria Math" panose="02040503050406030204" pitchFamily="18" charset="0"/>
                                </a:rPr>
                              </m:ctrlPr>
                            </m:sSubPr>
                            <m:e>
                              <m:r>
                                <a:rPr lang="en-US" sz="2000" b="1" i="1">
                                  <a:solidFill>
                                    <a:srgbClr val="0070C0"/>
                                  </a:solidFill>
                                  <a:latin typeface="Cambria Math" panose="02040503050406030204" pitchFamily="18" charset="0"/>
                                </a:rPr>
                                <m:t>𝑪</m:t>
                              </m:r>
                              <m:r>
                                <a:rPr lang="en-US" sz="2000" b="1" i="1" smtClean="0">
                                  <a:solidFill>
                                    <a:srgbClr val="0070C0"/>
                                  </a:solidFill>
                                  <a:latin typeface="Cambria Math" panose="02040503050406030204" pitchFamily="18" charset="0"/>
                                </a:rPr>
                                <m:t>𝒐𝒖𝒑𝒐𝒏</m:t>
                              </m:r>
                            </m:e>
                            <m:sub>
                              <m:r>
                                <a:rPr lang="en-US" sz="2000" b="1" i="1">
                                  <a:solidFill>
                                    <a:srgbClr val="0070C0"/>
                                  </a:solidFill>
                                  <a:latin typeface="Cambria Math" panose="02040503050406030204" pitchFamily="18" charset="0"/>
                                </a:rPr>
                                <m:t>𝟐</m:t>
                              </m:r>
                            </m:sub>
                          </m:sSub>
                        </m:num>
                        <m:den>
                          <m:sSup>
                            <m:sSupPr>
                              <m:ctrlPr>
                                <a:rPr lang="en-US" sz="2000" b="1" i="1">
                                  <a:latin typeface="Cambria Math" panose="02040503050406030204" pitchFamily="18" charset="0"/>
                                </a:rPr>
                              </m:ctrlPr>
                            </m:sSupPr>
                            <m:e>
                              <m:d>
                                <m:dPr>
                                  <m:ctrlPr>
                                    <a:rPr lang="en-US" sz="2000" b="1" i="1">
                                      <a:latin typeface="Cambria Math" panose="02040503050406030204" pitchFamily="18" charset="0"/>
                                    </a:rPr>
                                  </m:ctrlPr>
                                </m:dPr>
                                <m:e>
                                  <m:r>
                                    <a:rPr lang="en-US" sz="2000" b="1" i="1">
                                      <a:latin typeface="Cambria Math" panose="02040503050406030204" pitchFamily="18" charset="0"/>
                                    </a:rPr>
                                    <m:t>𝟏</m:t>
                                  </m:r>
                                  <m:r>
                                    <a:rPr lang="en-US" sz="2000" b="1" i="1">
                                      <a:latin typeface="Cambria Math" panose="02040503050406030204" pitchFamily="18" charset="0"/>
                                    </a:rPr>
                                    <m:t>+</m:t>
                                  </m:r>
                                  <m:r>
                                    <a:rPr lang="en-US" sz="2000" b="1" i="1">
                                      <a:latin typeface="Cambria Math" panose="02040503050406030204" pitchFamily="18" charset="0"/>
                                    </a:rPr>
                                    <m:t>𝒓</m:t>
                                  </m:r>
                                </m:e>
                              </m:d>
                            </m:e>
                            <m:sup>
                              <m:r>
                                <a:rPr lang="en-US" sz="2000" b="1" i="1">
                                  <a:latin typeface="Cambria Math" panose="02040503050406030204" pitchFamily="18" charset="0"/>
                                </a:rPr>
                                <m:t>𝟐</m:t>
                              </m:r>
                            </m:sup>
                          </m:sSup>
                        </m:den>
                      </m:f>
                      <m:r>
                        <a:rPr lang="en-US" sz="2000" b="1">
                          <a:latin typeface="Cambria Math" panose="02040503050406030204" pitchFamily="18" charset="0"/>
                        </a:rPr>
                        <m:t>+…+</m:t>
                      </m:r>
                      <m:f>
                        <m:fPr>
                          <m:ctrlPr>
                            <a:rPr lang="en-US" sz="2000" b="1" i="1">
                              <a:latin typeface="Cambria Math" panose="02040503050406030204" pitchFamily="18" charset="0"/>
                            </a:rPr>
                          </m:ctrlPr>
                        </m:fPr>
                        <m:num>
                          <m:sSub>
                            <m:sSubPr>
                              <m:ctrlPr>
                                <a:rPr lang="en-US" sz="2000" b="1" i="1">
                                  <a:solidFill>
                                    <a:srgbClr val="0070C0"/>
                                  </a:solidFill>
                                  <a:latin typeface="Cambria Math" panose="02040503050406030204" pitchFamily="18" charset="0"/>
                                </a:rPr>
                              </m:ctrlPr>
                            </m:sSubPr>
                            <m:e>
                              <m:r>
                                <a:rPr lang="en-US" sz="2000" b="1" i="1">
                                  <a:solidFill>
                                    <a:srgbClr val="0070C0"/>
                                  </a:solidFill>
                                  <a:latin typeface="Cambria Math" panose="02040503050406030204" pitchFamily="18" charset="0"/>
                                </a:rPr>
                                <m:t>𝑪𝒐𝒖𝒑𝒐𝒏</m:t>
                              </m:r>
                            </m:e>
                            <m:sub>
                              <m:r>
                                <a:rPr lang="en-US" sz="2000" b="1" i="1" smtClean="0">
                                  <a:solidFill>
                                    <a:srgbClr val="0070C0"/>
                                  </a:solidFill>
                                  <a:latin typeface="Cambria Math" panose="02040503050406030204" pitchFamily="18" charset="0"/>
                                </a:rPr>
                                <m:t>𝒏</m:t>
                              </m:r>
                            </m:sub>
                          </m:sSub>
                          <m:r>
                            <a:rPr lang="en-US" sz="2000" b="1" i="1" smtClean="0">
                              <a:solidFill>
                                <a:srgbClr val="0070C0"/>
                              </a:solidFill>
                              <a:latin typeface="Cambria Math" panose="02040503050406030204" pitchFamily="18" charset="0"/>
                            </a:rPr>
                            <m:t>+</m:t>
                          </m:r>
                          <m:sSub>
                            <m:sSubPr>
                              <m:ctrlPr>
                                <a:rPr lang="en-US" sz="2000" b="1" i="1" smtClean="0">
                                  <a:solidFill>
                                    <a:srgbClr val="00B050"/>
                                  </a:solidFill>
                                  <a:latin typeface="Cambria Math" panose="02040503050406030204" pitchFamily="18" charset="0"/>
                                </a:rPr>
                              </m:ctrlPr>
                            </m:sSubPr>
                            <m:e>
                              <m:r>
                                <a:rPr lang="en-US" sz="2000" b="1" i="1">
                                  <a:solidFill>
                                    <a:srgbClr val="00B050"/>
                                  </a:solidFill>
                                  <a:latin typeface="Cambria Math" panose="02040503050406030204" pitchFamily="18" charset="0"/>
                                </a:rPr>
                                <m:t>𝑭</m:t>
                              </m:r>
                              <m:r>
                                <a:rPr lang="en-US" sz="2000" b="1" i="1" smtClean="0">
                                  <a:solidFill>
                                    <a:srgbClr val="00B050"/>
                                  </a:solidFill>
                                  <a:latin typeface="Cambria Math" panose="02040503050406030204" pitchFamily="18" charset="0"/>
                                </a:rPr>
                                <m:t>𝒂𝒄𝒆</m:t>
                              </m:r>
                              <m:r>
                                <a:rPr lang="en-US" sz="2000" b="1" i="1" smtClean="0">
                                  <a:solidFill>
                                    <a:srgbClr val="00B050"/>
                                  </a:solidFill>
                                  <a:latin typeface="Cambria Math" panose="02040503050406030204" pitchFamily="18" charset="0"/>
                                </a:rPr>
                                <m:t> </m:t>
                              </m:r>
                              <m:r>
                                <a:rPr lang="en-US" sz="2000" b="1" i="1" smtClean="0">
                                  <a:solidFill>
                                    <a:srgbClr val="00B050"/>
                                  </a:solidFill>
                                  <a:latin typeface="Cambria Math" panose="02040503050406030204" pitchFamily="18" charset="0"/>
                                </a:rPr>
                                <m:t>𝑽𝒂𝒍𝒖𝒆</m:t>
                              </m:r>
                            </m:e>
                            <m:sub>
                              <m:r>
                                <a:rPr lang="en-US" sz="2000" b="1" i="1">
                                  <a:solidFill>
                                    <a:srgbClr val="00B050"/>
                                  </a:solidFill>
                                  <a:latin typeface="Cambria Math" panose="02040503050406030204" pitchFamily="18" charset="0"/>
                                </a:rPr>
                                <m:t>𝒏</m:t>
                              </m:r>
                            </m:sub>
                          </m:sSub>
                        </m:num>
                        <m:den>
                          <m:sSup>
                            <m:sSupPr>
                              <m:ctrlPr>
                                <a:rPr lang="en-US" sz="2000" b="1" i="1">
                                  <a:latin typeface="Cambria Math" panose="02040503050406030204" pitchFamily="18" charset="0"/>
                                </a:rPr>
                              </m:ctrlPr>
                            </m:sSupPr>
                            <m:e>
                              <m:d>
                                <m:dPr>
                                  <m:ctrlPr>
                                    <a:rPr lang="en-US" sz="2000" b="1" i="1">
                                      <a:latin typeface="Cambria Math" panose="02040503050406030204" pitchFamily="18" charset="0"/>
                                    </a:rPr>
                                  </m:ctrlPr>
                                </m:dPr>
                                <m:e>
                                  <m:r>
                                    <a:rPr lang="en-US" sz="2000" b="1" i="1">
                                      <a:latin typeface="Cambria Math" panose="02040503050406030204" pitchFamily="18" charset="0"/>
                                    </a:rPr>
                                    <m:t>𝟏</m:t>
                                  </m:r>
                                  <m:r>
                                    <a:rPr lang="en-US" sz="2000" b="1" i="1">
                                      <a:latin typeface="Cambria Math" panose="02040503050406030204" pitchFamily="18" charset="0"/>
                                    </a:rPr>
                                    <m:t>+</m:t>
                                  </m:r>
                                  <m:r>
                                    <a:rPr lang="en-US" sz="2000" b="1" i="1">
                                      <a:latin typeface="Cambria Math" panose="02040503050406030204" pitchFamily="18" charset="0"/>
                                    </a:rPr>
                                    <m:t>𝒓</m:t>
                                  </m:r>
                                </m:e>
                              </m:d>
                            </m:e>
                            <m:sup>
                              <m:r>
                                <a:rPr lang="en-US" sz="2000" b="1" i="1">
                                  <a:latin typeface="Cambria Math" panose="02040503050406030204" pitchFamily="18" charset="0"/>
                                </a:rPr>
                                <m:t>𝒏</m:t>
                              </m:r>
                            </m:sup>
                          </m:sSup>
                        </m:den>
                      </m:f>
                    </m:oMath>
                  </m:oMathPara>
                </a14:m>
                <a:endParaRPr lang="en-US" sz="2000" dirty="0"/>
              </a:p>
              <a:p>
                <a:pPr marL="0" indent="0">
                  <a:buNone/>
                </a:pPr>
                <a:endParaRPr lang="en-US" sz="2000" dirty="0"/>
              </a:p>
              <a:p>
                <a:pPr marL="0" indent="0">
                  <a:buNone/>
                </a:pPr>
                <a:endParaRPr lang="en-US" sz="2000" dirty="0"/>
              </a:p>
              <a:p>
                <a:pPr marL="0" indent="0">
                  <a:buNone/>
                </a:pPr>
                <a:r>
                  <a:rPr lang="en-US" sz="2000" dirty="0"/>
                  <a:t>The discount rate that equates the bond price with the present value of the cash flows is the yield to maturity.</a:t>
                </a:r>
              </a:p>
              <a:p>
                <a:pPr marL="0" indent="0">
                  <a:buNone/>
                </a:pPr>
                <a:endParaRPr lang="en-US" sz="2000" dirty="0"/>
              </a:p>
              <a:p>
                <a:pPr marL="0" indent="0">
                  <a:buNone/>
                </a:pPr>
                <a:endParaRPr lang="en-US" sz="2000" dirty="0"/>
              </a:p>
            </p:txBody>
          </p:sp>
        </mc:Choice>
        <mc:Fallback xmlns="">
          <p:sp>
            <p:nvSpPr>
              <p:cNvPr id="2" name="Text Placeholder 1">
                <a:extLst>
                  <a:ext uri="{FF2B5EF4-FFF2-40B4-BE49-F238E27FC236}">
                    <a16:creationId xmlns:a16="http://schemas.microsoft.com/office/drawing/2014/main" id="{BDFDB381-2595-477B-8D8D-5261B650B932}"/>
                  </a:ext>
                </a:extLst>
              </p:cNvPr>
              <p:cNvSpPr>
                <a:spLocks noGrp="1" noRot="1" noChangeAspect="1" noMove="1" noResize="1" noEditPoints="1" noAdjustHandles="1" noChangeArrowheads="1" noChangeShapeType="1" noTextEdit="1"/>
              </p:cNvSpPr>
              <p:nvPr>
                <p:ph type="body" sz="quarter" idx="14"/>
              </p:nvPr>
            </p:nvSpPr>
            <p:spPr>
              <a:xfrm>
                <a:off x="1051560" y="1882880"/>
                <a:ext cx="10218420" cy="4060719"/>
              </a:xfrm>
              <a:blipFill>
                <a:blip r:embed="rId3"/>
                <a:stretch>
                  <a:fillRect l="-656" t="-751"/>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1D76D276-F97A-472C-A90B-41226AF99AA2}"/>
              </a:ext>
            </a:extLst>
          </p:cNvPr>
          <p:cNvSpPr>
            <a:spLocks noGrp="1"/>
          </p:cNvSpPr>
          <p:nvPr>
            <p:ph type="sldNum" sz="quarter" idx="15"/>
          </p:nvPr>
        </p:nvSpPr>
        <p:spPr/>
        <p:txBody>
          <a:bodyPr/>
          <a:lstStyle/>
          <a:p>
            <a:pPr fontAlgn="base">
              <a:spcBef>
                <a:spcPct val="0"/>
              </a:spcBef>
              <a:spcAft>
                <a:spcPct val="0"/>
              </a:spcAft>
            </a:pPr>
            <a:fld id="{BFEE8A3B-91D4-480B-8F57-F565765E4202}" type="slidenum">
              <a:rPr lang="en-US">
                <a:solidFill>
                  <a:srgbClr val="000000"/>
                </a:solidFill>
                <a:latin typeface="Arial" panose="020B0604020202020204" pitchFamily="34" charset="0"/>
              </a:rPr>
              <a:pPr fontAlgn="base">
                <a:spcBef>
                  <a:spcPct val="0"/>
                </a:spcBef>
                <a:spcAft>
                  <a:spcPct val="0"/>
                </a:spcAft>
              </a:pPr>
              <a:t>25</a:t>
            </a:fld>
            <a:endParaRPr lang="en-US" dirty="0">
              <a:solidFill>
                <a:srgbClr val="000000"/>
              </a:solidFill>
              <a:latin typeface="Arial" panose="020B0604020202020204" pitchFamily="34" charset="0"/>
            </a:endParaRPr>
          </a:p>
        </p:txBody>
      </p:sp>
      <p:sp>
        <p:nvSpPr>
          <p:cNvPr id="6" name="Rectangle 2">
            <a:extLst>
              <a:ext uri="{FF2B5EF4-FFF2-40B4-BE49-F238E27FC236}">
                <a16:creationId xmlns:a16="http://schemas.microsoft.com/office/drawing/2014/main" id="{27577F51-DE60-4849-8DC2-842C221A89B3}"/>
              </a:ext>
            </a:extLst>
          </p:cNvPr>
          <p:cNvSpPr txBox="1">
            <a:spLocks noGrp="1" noChangeArrowheads="1"/>
          </p:cNvSpPr>
          <p:nvPr>
            <p:ph type="title" idx="4294967295"/>
          </p:nvPr>
        </p:nvSpPr>
        <p:spPr>
          <a:xfrm>
            <a:off x="946785" y="1210412"/>
            <a:ext cx="10298430" cy="5829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Arial Black" pitchFamily="34" charset="0"/>
              </a:defRPr>
            </a:lvl2pPr>
            <a:lvl3pPr algn="l" rtl="0" fontAlgn="base">
              <a:spcBef>
                <a:spcPct val="0"/>
              </a:spcBef>
              <a:spcAft>
                <a:spcPct val="0"/>
              </a:spcAft>
              <a:defRPr sz="3300">
                <a:solidFill>
                  <a:schemeClr val="tx2"/>
                </a:solidFill>
                <a:latin typeface="Arial Black" pitchFamily="34" charset="0"/>
              </a:defRPr>
            </a:lvl3pPr>
            <a:lvl4pPr algn="l" rtl="0" fontAlgn="base">
              <a:spcBef>
                <a:spcPct val="0"/>
              </a:spcBef>
              <a:spcAft>
                <a:spcPct val="0"/>
              </a:spcAft>
              <a:defRPr sz="3300">
                <a:solidFill>
                  <a:schemeClr val="tx2"/>
                </a:solidFill>
                <a:latin typeface="Arial Black" pitchFamily="34" charset="0"/>
              </a:defRPr>
            </a:lvl4pPr>
            <a:lvl5pPr algn="l" rtl="0" fontAlgn="base">
              <a:spcBef>
                <a:spcPct val="0"/>
              </a:spcBef>
              <a:spcAft>
                <a:spcPct val="0"/>
              </a:spcAft>
              <a:defRPr sz="3300">
                <a:solidFill>
                  <a:schemeClr val="tx2"/>
                </a:solidFill>
                <a:latin typeface="Arial Black" pitchFamily="34" charset="0"/>
              </a:defRPr>
            </a:lvl5pPr>
            <a:lvl6pPr marL="457200" algn="l" rtl="0" fontAlgn="base">
              <a:spcBef>
                <a:spcPct val="0"/>
              </a:spcBef>
              <a:spcAft>
                <a:spcPct val="0"/>
              </a:spcAft>
              <a:defRPr sz="3300">
                <a:solidFill>
                  <a:schemeClr val="tx2"/>
                </a:solidFill>
                <a:latin typeface="Arial Black" pitchFamily="34" charset="0"/>
              </a:defRPr>
            </a:lvl6pPr>
            <a:lvl7pPr marL="914400" algn="l" rtl="0" fontAlgn="base">
              <a:spcBef>
                <a:spcPct val="0"/>
              </a:spcBef>
              <a:spcAft>
                <a:spcPct val="0"/>
              </a:spcAft>
              <a:defRPr sz="3300">
                <a:solidFill>
                  <a:schemeClr val="tx2"/>
                </a:solidFill>
                <a:latin typeface="Arial Black" pitchFamily="34" charset="0"/>
              </a:defRPr>
            </a:lvl7pPr>
            <a:lvl8pPr marL="1371600" algn="l" rtl="0" fontAlgn="base">
              <a:spcBef>
                <a:spcPct val="0"/>
              </a:spcBef>
              <a:spcAft>
                <a:spcPct val="0"/>
              </a:spcAft>
              <a:defRPr sz="3300">
                <a:solidFill>
                  <a:schemeClr val="tx2"/>
                </a:solidFill>
                <a:latin typeface="Arial Black" pitchFamily="34" charset="0"/>
              </a:defRPr>
            </a:lvl8pPr>
            <a:lvl9pPr marL="1828800" algn="l" rtl="0" fontAlgn="base">
              <a:spcBef>
                <a:spcPct val="0"/>
              </a:spcBef>
              <a:spcAft>
                <a:spcPct val="0"/>
              </a:spcAft>
              <a:defRPr sz="3300">
                <a:solidFill>
                  <a:schemeClr val="tx2"/>
                </a:solidFill>
                <a:latin typeface="Arial Black"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336666"/>
                </a:solidFill>
                <a:effectLst/>
                <a:uLnTx/>
                <a:uFillTx/>
                <a:latin typeface="Arial Black"/>
                <a:ea typeface="+mj-ea"/>
                <a:cs typeface="+mj-cs"/>
              </a:rPr>
              <a:t>The price of a bond can be modeled as a TVM/DCF problem.</a:t>
            </a:r>
            <a:endParaRPr kumimoji="0" lang="en-US" altLang="en-US" sz="3200" b="0" i="0" u="none" strike="noStrike" kern="0" cap="none" spc="0" normalizeH="0" baseline="0" noProof="0" dirty="0">
              <a:ln>
                <a:noFill/>
              </a:ln>
              <a:solidFill>
                <a:srgbClr val="336666"/>
              </a:solidFill>
              <a:effectLst/>
              <a:uLnTx/>
              <a:uFillTx/>
              <a:latin typeface="Arial Black"/>
              <a:ea typeface="+mj-ea"/>
              <a:cs typeface="+mj-cs"/>
            </a:endParaRPr>
          </a:p>
        </p:txBody>
      </p:sp>
    </p:spTree>
    <p:extLst>
      <p:ext uri="{BB962C8B-B14F-4D97-AF65-F5344CB8AC3E}">
        <p14:creationId xmlns:p14="http://schemas.microsoft.com/office/powerpoint/2010/main" val="4001310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8FCA1-DC08-4BFA-8F8E-53AE4F7C3DF7}"/>
              </a:ext>
            </a:extLst>
          </p:cNvPr>
          <p:cNvSpPr>
            <a:spLocks noGrp="1"/>
          </p:cNvSpPr>
          <p:nvPr>
            <p:ph type="title"/>
          </p:nvPr>
        </p:nvSpPr>
        <p:spPr/>
        <p:txBody>
          <a:bodyPr/>
          <a:lstStyle/>
          <a:p>
            <a:r>
              <a:rPr lang="en-US" sz="2400" dirty="0"/>
              <a:t>Coupon Payment Calculation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D16D13F-381A-4B31-A7E4-2E60C7A3567C}"/>
                  </a:ext>
                </a:extLst>
              </p:cNvPr>
              <p:cNvSpPr>
                <a:spLocks noGrp="1"/>
              </p:cNvSpPr>
              <p:nvPr>
                <p:ph idx="1"/>
              </p:nvPr>
            </p:nvSpPr>
            <p:spPr/>
            <p:txBody>
              <a:bodyPr/>
              <a:lstStyle/>
              <a:p>
                <a:pPr marL="0" indent="0">
                  <a:buNone/>
                </a:pPr>
                <a:endParaRPr lang="en-US" sz="200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𝑃𝑀𝑇</m:t>
                      </m:r>
                      <m:r>
                        <a:rPr lang="en-US" sz="2000" i="1">
                          <a:latin typeface="Cambria Math" panose="02040503050406030204" pitchFamily="18" charset="0"/>
                        </a:rPr>
                        <m:t>= </m:t>
                      </m:r>
                      <m:f>
                        <m:fPr>
                          <m:ctrlPr>
                            <a:rPr lang="en-US" sz="2000" i="1">
                              <a:latin typeface="Cambria Math" panose="02040503050406030204" pitchFamily="18" charset="0"/>
                            </a:rPr>
                          </m:ctrlPr>
                        </m:fPr>
                        <m:num>
                          <m:r>
                            <a:rPr lang="en-US" sz="2000" i="1">
                              <a:latin typeface="Cambria Math" panose="02040503050406030204" pitchFamily="18" charset="0"/>
                            </a:rPr>
                            <m:t>𝐶𝑜𝑢𝑝𝑜𝑛</m:t>
                          </m:r>
                          <m:r>
                            <a:rPr lang="en-US" sz="2000" i="1">
                              <a:latin typeface="Cambria Math" panose="02040503050406030204" pitchFamily="18" charset="0"/>
                            </a:rPr>
                            <m:t> </m:t>
                          </m:r>
                          <m:r>
                            <a:rPr lang="en-US" sz="2000" i="1">
                              <a:latin typeface="Cambria Math" panose="02040503050406030204" pitchFamily="18" charset="0"/>
                            </a:rPr>
                            <m:t>𝑅𝑎𝑡𝑒</m:t>
                          </m:r>
                        </m:num>
                        <m:den>
                          <m:r>
                            <a:rPr lang="en-US" sz="2000" i="1">
                              <a:latin typeface="Cambria Math" panose="02040503050406030204" pitchFamily="18" charset="0"/>
                            </a:rPr>
                            <m:t>𝑚</m:t>
                          </m:r>
                        </m:den>
                      </m:f>
                      <m:r>
                        <a:rPr lang="en-US" sz="2000" i="1">
                          <a:latin typeface="Cambria Math" panose="02040503050406030204" pitchFamily="18" charset="0"/>
                        </a:rPr>
                        <m:t>∗</m:t>
                      </m:r>
                      <m:r>
                        <a:rPr lang="en-US" sz="2000" i="1">
                          <a:latin typeface="Cambria Math" panose="02040503050406030204" pitchFamily="18" charset="0"/>
                        </a:rPr>
                        <m:t>𝐹𝑎𝑐𝑒</m:t>
                      </m:r>
                      <m:r>
                        <a:rPr lang="en-US" sz="2000" i="1">
                          <a:latin typeface="Cambria Math" panose="02040503050406030204" pitchFamily="18" charset="0"/>
                        </a:rPr>
                        <m:t> </m:t>
                      </m:r>
                      <m:r>
                        <a:rPr lang="en-US" sz="2000" i="1">
                          <a:latin typeface="Cambria Math" panose="02040503050406030204" pitchFamily="18" charset="0"/>
                        </a:rPr>
                        <m:t>𝑉𝑎𝑙𝑢𝑒</m:t>
                      </m:r>
                    </m:oMath>
                  </m:oMathPara>
                </a14:m>
                <a:endParaRPr lang="en-US" sz="2000" dirty="0"/>
              </a:p>
              <a:p>
                <a:pPr marL="0" indent="0">
                  <a:buNone/>
                </a:pPr>
                <a:endParaRPr lang="en-US" sz="2000" dirty="0"/>
              </a:p>
              <a:p>
                <a:pPr marL="0" indent="0">
                  <a:buNone/>
                </a:pPr>
                <a:r>
                  <a:rPr lang="en-US" sz="2000" dirty="0"/>
                  <a:t>where “m” represents the number of coupons paid each year.  </a:t>
                </a:r>
              </a:p>
            </p:txBody>
          </p:sp>
        </mc:Choice>
        <mc:Fallback xmlns="">
          <p:sp>
            <p:nvSpPr>
              <p:cNvPr id="3" name="Content Placeholder 2">
                <a:extLst>
                  <a:ext uri="{FF2B5EF4-FFF2-40B4-BE49-F238E27FC236}">
                    <a16:creationId xmlns:a16="http://schemas.microsoft.com/office/drawing/2014/main" id="{CD16D13F-381A-4B31-A7E4-2E60C7A3567C}"/>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073014D-6057-4414-919D-1F909B72C848}"/>
              </a:ext>
            </a:extLst>
          </p:cNvPr>
          <p:cNvSpPr>
            <a:spLocks noGrp="1"/>
          </p:cNvSpPr>
          <p:nvPr>
            <p:ph type="sldNum" sz="quarter" idx="12"/>
          </p:nvPr>
        </p:nvSpPr>
        <p:spPr/>
        <p:txBody>
          <a:bodyPr/>
          <a:lstStyle/>
          <a:p>
            <a:pPr fontAlgn="base">
              <a:spcBef>
                <a:spcPct val="0"/>
              </a:spcBef>
              <a:spcAft>
                <a:spcPct val="0"/>
              </a:spcAft>
              <a:defRPr/>
            </a:pPr>
            <a:fld id="{BB103BF1-DA2D-46F9-ADF8-4A8143A8D3D6}" type="slidenum">
              <a:rPr lang="en-US" altLang="en-US">
                <a:solidFill>
                  <a:srgbClr val="000000"/>
                </a:solidFill>
                <a:latin typeface="Arial" panose="020B0604020202020204" pitchFamily="34" charset="0"/>
              </a:rPr>
              <a:pPr fontAlgn="base">
                <a:spcBef>
                  <a:spcPct val="0"/>
                </a:spcBef>
                <a:spcAft>
                  <a:spcPct val="0"/>
                </a:spcAft>
                <a:defRPr/>
              </a:pPr>
              <a:t>26</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7068691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pPr fontAlgn="base">
              <a:spcBef>
                <a:spcPct val="0"/>
              </a:spcBef>
              <a:spcAft>
                <a:spcPct val="0"/>
              </a:spcAft>
            </a:pPr>
            <a:fld id="{D77B04ED-5333-4B7F-B0D6-76A5BC4040B4}" type="slidenum">
              <a:rPr lang="en-US">
                <a:solidFill>
                  <a:srgbClr val="000000"/>
                </a:solidFill>
                <a:latin typeface="Arial" panose="020B0604020202020204" pitchFamily="34" charset="0"/>
              </a:rPr>
              <a:pPr fontAlgn="base">
                <a:spcBef>
                  <a:spcPct val="0"/>
                </a:spcBef>
                <a:spcAft>
                  <a:spcPct val="0"/>
                </a:spcAft>
              </a:pPr>
              <a:t>27</a:t>
            </a:fld>
            <a:endParaRPr lang="en-US">
              <a:solidFill>
                <a:srgbClr val="000000"/>
              </a:solidFill>
              <a:latin typeface="Arial" panose="020B0604020202020204" pitchFamily="34" charset="0"/>
            </a:endParaRPr>
          </a:p>
        </p:txBody>
      </p:sp>
      <p:graphicFrame>
        <p:nvGraphicFramePr>
          <p:cNvPr id="6" name="Table 5" descr="Table 6.6, bond ratings and the number of U.S. public firms with those ratings in March 2016, with 4 columns: Moody's, Standard and Poor's, number of public firms, and description (Moody's). The sub-heading under Moody's is, investment grade debt. Row 1, Moody's: upper Ay, lower ay, lower ay. Standard and Poor's: upper Ay, upper Ay, upper Ay. Number of public firms: 3. (The three triple Ay rated companies were Microsoft, Johnson and Johnson, and ExxonMobil. However, ExxonMobil was downgraded at the end of April, 2016. Source: w w w dot moodys dorcom and S and P Compustat.). Description: Judged to be of the best quality. They carry the smallest degree of investment risk and are generally referred to as gilt edged. Row 2, Moody's: upper Ay, lower ay. Standard and Poor's: upper Ay, upper Ay. Number of public firms: 29. Description: Judged to be of high quality by all standards. Together with the upper Ay lower ay lower ay group, they constitute what are generally known as high-grade bonds. Row 3, Moody's: upper Ay. Standard and Poor's: upper Ay. Number of public firms: 221. Description: Possess many favorable investment attributes and are considered as upper-medium-grade obligations. Factors giving security to principal and interest are considered adequate at present, but may not remain that way. Row 4, Moody's: upper B, lower ay, lower ay. Standard and Poor's: upper B, upper B, upper B. Number of public firms: 515. Description: Are considered as medium-grade obligations (in essence, they are neither highly protected nor poorly secured."/>
          <p:cNvGraphicFramePr>
            <a:graphicFrameLocks noGrp="1"/>
          </p:cNvGraphicFramePr>
          <p:nvPr>
            <p:extLst>
              <p:ext uri="{D42A27DB-BD31-4B8C-83A1-F6EECF244321}">
                <p14:modId xmlns:p14="http://schemas.microsoft.com/office/powerpoint/2010/main" val="1678564457"/>
              </p:ext>
            </p:extLst>
          </p:nvPr>
        </p:nvGraphicFramePr>
        <p:xfrm>
          <a:off x="1691640" y="1920240"/>
          <a:ext cx="8757287" cy="4409756"/>
        </p:xfrm>
        <a:graphic>
          <a:graphicData uri="http://schemas.openxmlformats.org/drawingml/2006/table">
            <a:tbl>
              <a:tblPr firstRow="1" bandRow="1">
                <a:tableStyleId>{3B4B98B0-60AC-42C2-AFA5-B58CD77FA1E5}</a:tableStyleId>
              </a:tblPr>
              <a:tblGrid>
                <a:gridCol w="1181308">
                  <a:extLst>
                    <a:ext uri="{9D8B030D-6E8A-4147-A177-3AD203B41FA5}">
                      <a16:colId xmlns:a16="http://schemas.microsoft.com/office/drawing/2014/main" val="20000"/>
                    </a:ext>
                  </a:extLst>
                </a:gridCol>
                <a:gridCol w="1171543">
                  <a:extLst>
                    <a:ext uri="{9D8B030D-6E8A-4147-A177-3AD203B41FA5}">
                      <a16:colId xmlns:a16="http://schemas.microsoft.com/office/drawing/2014/main" val="20001"/>
                    </a:ext>
                  </a:extLst>
                </a:gridCol>
                <a:gridCol w="1293580">
                  <a:extLst>
                    <a:ext uri="{9D8B030D-6E8A-4147-A177-3AD203B41FA5}">
                      <a16:colId xmlns:a16="http://schemas.microsoft.com/office/drawing/2014/main" val="20002"/>
                    </a:ext>
                  </a:extLst>
                </a:gridCol>
                <a:gridCol w="5110856">
                  <a:extLst>
                    <a:ext uri="{9D8B030D-6E8A-4147-A177-3AD203B41FA5}">
                      <a16:colId xmlns:a16="http://schemas.microsoft.com/office/drawing/2014/main" val="20003"/>
                    </a:ext>
                  </a:extLst>
                </a:gridCol>
              </a:tblGrid>
              <a:tr h="547196">
                <a:tc>
                  <a:txBody>
                    <a:bodyPr/>
                    <a:lstStyle/>
                    <a:p>
                      <a:r>
                        <a:rPr lang="en-US" sz="1400" b="1" i="0" u="none" strike="noStrike" kern="1200" baseline="0" dirty="0">
                          <a:solidFill>
                            <a:schemeClr val="tx1"/>
                          </a:solidFill>
                          <a:latin typeface="+mn-lt"/>
                          <a:ea typeface="+mn-ea"/>
                          <a:cs typeface="+mn-cs"/>
                        </a:rPr>
                        <a:t>Moody’s</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1" i="0" u="none" strike="noStrike" kern="1200" baseline="0" dirty="0">
                          <a:solidFill>
                            <a:schemeClr val="tx1"/>
                          </a:solidFill>
                          <a:latin typeface="+mn-lt"/>
                          <a:ea typeface="+mn-ea"/>
                          <a:cs typeface="+mn-cs"/>
                        </a:rPr>
                        <a:t>Standard &amp; Poor’s</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1" i="0" u="none" strike="noStrike" kern="1200" baseline="0" dirty="0">
                          <a:solidFill>
                            <a:schemeClr val="tx1"/>
                          </a:solidFill>
                          <a:latin typeface="+mn-lt"/>
                          <a:ea typeface="+mn-ea"/>
                          <a:cs typeface="+mn-cs"/>
                        </a:rPr>
                        <a:t>Number of Public Firms</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1" i="0" u="none" strike="noStrike" kern="1200" baseline="0" dirty="0">
                          <a:solidFill>
                            <a:schemeClr val="tx1"/>
                          </a:solidFill>
                          <a:latin typeface="+mn-lt"/>
                          <a:ea typeface="+mn-ea"/>
                          <a:cs typeface="+mn-cs"/>
                        </a:rPr>
                        <a:t>Description (Moody’s)</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47196">
                <a:tc>
                  <a:txBody>
                    <a:bodyPr/>
                    <a:lstStyle/>
                    <a:p>
                      <a:r>
                        <a:rPr lang="en-US" sz="1400" b="1" i="0" u="none" strike="noStrike" kern="1200" baseline="0" dirty="0">
                          <a:solidFill>
                            <a:schemeClr val="tx1"/>
                          </a:solidFill>
                          <a:latin typeface="+mn-lt"/>
                          <a:ea typeface="+mn-ea"/>
                          <a:cs typeface="+mn-cs"/>
                        </a:rPr>
                        <a:t>Investment Grade Debt</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72512">
                <a:tc>
                  <a:txBody>
                    <a:bodyPr/>
                    <a:lstStyle/>
                    <a:p>
                      <a:r>
                        <a:rPr lang="en-US" sz="1400" b="0" i="0" u="none" strike="noStrike" kern="1200" baseline="0" dirty="0">
                          <a:solidFill>
                            <a:schemeClr val="tx1"/>
                          </a:solidFill>
                          <a:latin typeface="+mn-lt"/>
                          <a:ea typeface="+mn-ea"/>
                          <a:cs typeface="+mn-cs"/>
                        </a:rPr>
                        <a:t>Aaa</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u="none" strike="noStrike" kern="1200" baseline="0" dirty="0">
                          <a:solidFill>
                            <a:schemeClr val="tx1"/>
                          </a:solidFill>
                          <a:latin typeface="+mn-lt"/>
                          <a:ea typeface="+mn-ea"/>
                          <a:cs typeface="+mn-cs"/>
                        </a:rPr>
                        <a:t>AAA</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u="none" strike="noStrike" kern="1200" baseline="0" dirty="0">
                          <a:solidFill>
                            <a:schemeClr val="tx1"/>
                          </a:solidFill>
                          <a:latin typeface="+mn-lt"/>
                          <a:ea typeface="+mn-ea"/>
                          <a:cs typeface="+mn-cs"/>
                        </a:rPr>
                        <a:t>Judged to be of the best quality. They carry the smallest degree of investment risk and are generally referred to as “gilt edged.”</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72512">
                <a:tc>
                  <a:txBody>
                    <a:bodyPr/>
                    <a:lstStyle/>
                    <a:p>
                      <a:r>
                        <a:rPr lang="en-US" sz="1400" b="0" i="0" u="none" strike="noStrike" kern="1200" baseline="0" dirty="0">
                          <a:solidFill>
                            <a:schemeClr val="tx1"/>
                          </a:solidFill>
                          <a:latin typeface="+mn-lt"/>
                          <a:ea typeface="+mn-ea"/>
                          <a:cs typeface="+mn-cs"/>
                        </a:rPr>
                        <a:t>Aa</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u="none" strike="noStrike" kern="1200" baseline="0" dirty="0">
                          <a:solidFill>
                            <a:schemeClr val="tx1"/>
                          </a:solidFill>
                          <a:latin typeface="+mn-lt"/>
                          <a:ea typeface="+mn-ea"/>
                          <a:cs typeface="+mn-cs"/>
                        </a:rPr>
                        <a:t>AA</a:t>
                      </a:r>
                      <a:endParaRPr 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u="none" strike="noStrike" kern="1200" baseline="0" dirty="0">
                          <a:solidFill>
                            <a:schemeClr val="tx1"/>
                          </a:solidFill>
                          <a:latin typeface="+mn-lt"/>
                          <a:ea typeface="+mn-ea"/>
                          <a:cs typeface="+mn-cs"/>
                        </a:rPr>
                        <a:t>Judged to be of high quality by all standards. Together with the Aaa group, they constitute</a:t>
                      </a:r>
                    </a:p>
                    <a:p>
                      <a:r>
                        <a:rPr lang="en-US" sz="1400" b="0" i="0" u="none" strike="noStrike" kern="1200" baseline="0" dirty="0">
                          <a:solidFill>
                            <a:schemeClr val="tx1"/>
                          </a:solidFill>
                          <a:latin typeface="+mn-lt"/>
                          <a:ea typeface="+mn-ea"/>
                          <a:cs typeface="+mn-cs"/>
                        </a:rPr>
                        <a:t>what are generally known as high-grade bonds.</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223144">
                <a:tc>
                  <a:txBody>
                    <a:bodyPr/>
                    <a:lstStyle/>
                    <a:p>
                      <a:r>
                        <a:rPr lang="en-US" sz="140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221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u="none" strike="noStrike" kern="1200" baseline="0" dirty="0">
                          <a:solidFill>
                            <a:schemeClr val="tx1"/>
                          </a:solidFill>
                          <a:latin typeface="+mn-lt"/>
                          <a:ea typeface="+mn-ea"/>
                          <a:cs typeface="+mn-cs"/>
                        </a:rPr>
                        <a:t>Possess many favorable investment attributes and are considered as upper-medium-grade</a:t>
                      </a:r>
                    </a:p>
                    <a:p>
                      <a:r>
                        <a:rPr lang="en-US" sz="1400" b="0" i="0" u="none" strike="noStrike" kern="1200" baseline="0" dirty="0">
                          <a:solidFill>
                            <a:schemeClr val="tx1"/>
                          </a:solidFill>
                          <a:latin typeface="+mn-lt"/>
                          <a:ea typeface="+mn-ea"/>
                          <a:cs typeface="+mn-cs"/>
                        </a:rPr>
                        <a:t>obligations. Factors giving security to principal and interest are considered adequate at</a:t>
                      </a:r>
                    </a:p>
                    <a:p>
                      <a:r>
                        <a:rPr lang="en-US" sz="1400" b="0" i="0" u="none" strike="noStrike" kern="1200" baseline="0" dirty="0">
                          <a:solidFill>
                            <a:schemeClr val="tx1"/>
                          </a:solidFill>
                          <a:latin typeface="+mn-lt"/>
                          <a:ea typeface="+mn-ea"/>
                          <a:cs typeface="+mn-cs"/>
                        </a:rPr>
                        <a:t>present, but may not remain that way.</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47196">
                <a:tc>
                  <a:txBody>
                    <a:bodyPr/>
                    <a:lstStyle/>
                    <a:p>
                      <a:r>
                        <a:rPr lang="en-US" sz="1400" b="0" i="0" u="none" strike="noStrike" kern="1200" baseline="0" dirty="0">
                          <a:solidFill>
                            <a:schemeClr val="tx1"/>
                          </a:solidFill>
                          <a:latin typeface="+mn-lt"/>
                          <a:ea typeface="+mn-ea"/>
                          <a:cs typeface="+mn-cs"/>
                        </a:rPr>
                        <a:t>Baa</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BBB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515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u="none" strike="noStrike" kern="1200" baseline="0" dirty="0">
                          <a:solidFill>
                            <a:schemeClr val="tx1"/>
                          </a:solidFill>
                          <a:latin typeface="+mn-lt"/>
                          <a:ea typeface="+mn-ea"/>
                          <a:cs typeface="+mn-cs"/>
                        </a:rPr>
                        <a:t>Are considered as medium-grade obligations (i.e., they are neither highly protected nor poorly secured).</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7" name="Rectangle 2"/>
          <p:cNvSpPr>
            <a:spLocks noGrp="1" noChangeArrowheads="1"/>
          </p:cNvSpPr>
          <p:nvPr>
            <p:ph type="title"/>
          </p:nvPr>
        </p:nvSpPr>
        <p:spPr>
          <a:xfrm>
            <a:off x="948690" y="533400"/>
            <a:ext cx="10081260" cy="1143000"/>
          </a:xfrm>
        </p:spPr>
        <p:txBody>
          <a:bodyPr/>
          <a:lstStyle/>
          <a:p>
            <a:r>
              <a:rPr lang="en-US" sz="2400" b="1" dirty="0">
                <a:solidFill>
                  <a:schemeClr val="accent1">
                    <a:lumMod val="25000"/>
                  </a:schemeClr>
                </a:solidFill>
              </a:rPr>
              <a:t>Table 6.6 from the textbook</a:t>
            </a:r>
            <a:br>
              <a:rPr lang="en-US" sz="2400" b="1" dirty="0">
                <a:solidFill>
                  <a:schemeClr val="accent1">
                    <a:lumMod val="25000"/>
                  </a:schemeClr>
                </a:solidFill>
              </a:rPr>
            </a:br>
            <a:r>
              <a:rPr lang="en-US" sz="2400" b="1" dirty="0">
                <a:solidFill>
                  <a:schemeClr val="accent1">
                    <a:lumMod val="25000"/>
                  </a:schemeClr>
                </a:solidFill>
              </a:rPr>
              <a:t>Bond Ratings and the Number of U.S. Public Firms with Those Ratings in March 2016  --“</a:t>
            </a:r>
            <a:r>
              <a:rPr lang="en-US" sz="2400" b="1" dirty="0">
                <a:solidFill>
                  <a:srgbClr val="0070C0"/>
                </a:solidFill>
              </a:rPr>
              <a:t>Investment grade</a:t>
            </a:r>
            <a:r>
              <a:rPr lang="en-US" sz="2400" b="1" dirty="0">
                <a:solidFill>
                  <a:schemeClr val="accent1">
                    <a:lumMod val="25000"/>
                  </a:schemeClr>
                </a:solidFill>
              </a:rPr>
              <a:t>” bonds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fontAlgn="base">
              <a:spcBef>
                <a:spcPct val="0"/>
              </a:spcBef>
              <a:spcAft>
                <a:spcPct val="0"/>
              </a:spcAft>
            </a:pPr>
            <a:fld id="{E185C761-2589-46DD-AC98-9A9E0314191E}" type="slidenum">
              <a:rPr lang="en-US">
                <a:solidFill>
                  <a:srgbClr val="000000"/>
                </a:solidFill>
                <a:latin typeface="Arial" panose="020B0604020202020204" pitchFamily="34" charset="0"/>
              </a:rPr>
              <a:pPr fontAlgn="base">
                <a:spcBef>
                  <a:spcPct val="0"/>
                </a:spcBef>
                <a:spcAft>
                  <a:spcPct val="0"/>
                </a:spcAft>
              </a:pPr>
              <a:t>28</a:t>
            </a:fld>
            <a:endParaRPr lang="en-US">
              <a:solidFill>
                <a:srgbClr val="000000"/>
              </a:solidFill>
              <a:latin typeface="Arial" panose="020B0604020202020204" pitchFamily="34" charset="0"/>
            </a:endParaRPr>
          </a:p>
        </p:txBody>
      </p:sp>
      <p:graphicFrame>
        <p:nvGraphicFramePr>
          <p:cNvPr id="8" name="Table 7" descr="Table 6.6 continued. Row 5, Moody's: upper B, lower b. Standard and Poor's: upper B, upper B. Number of public firms: 363. Description: Judged to have speculative elements; their future cannot be considered as well assured. Row 6, Moody's: upper B. Standard and Poor's: upper B. Number of public firms: 255. Description: Generally lack characteristics of the desirable investment. Assurance of interest and principal payments over any long period may be small. Row 7, Moody's: upper C, lower ay, lower ay. Standard and Poor's: upper C, upper C, upper C. Number of public firms: 41. Description: Are of poor standing. Such issues may be in default or there may be present elements of danger with respect to principal interest. Row 8, Moody's: upper C lower ay. Standard and Poor's: upper C, upper C. Number of public firms: 5. Description: Are speculative to a high degree. Such issues are often in default or have other marked shortcomings. Row 9, Moody's: upper C. Standard and Poor's: upper C, and upper D. Number of public firms: 10. Description: lowest-rated class of bonds, and issues so rated can be regarded as having extremely poor prospects of ever attaining any real investment standing."/>
          <p:cNvGraphicFramePr>
            <a:graphicFrameLocks noGrp="1"/>
          </p:cNvGraphicFramePr>
          <p:nvPr>
            <p:extLst>
              <p:ext uri="{D42A27DB-BD31-4B8C-83A1-F6EECF244321}">
                <p14:modId xmlns:p14="http://schemas.microsoft.com/office/powerpoint/2010/main" val="3871625275"/>
              </p:ext>
            </p:extLst>
          </p:nvPr>
        </p:nvGraphicFramePr>
        <p:xfrm>
          <a:off x="1440180" y="1791646"/>
          <a:ext cx="9008751" cy="4000824"/>
        </p:xfrm>
        <a:graphic>
          <a:graphicData uri="http://schemas.openxmlformats.org/drawingml/2006/table">
            <a:tbl>
              <a:tblPr firstRow="1" bandRow="1">
                <a:tableStyleId>{3B4B98B0-60AC-42C2-AFA5-B58CD77FA1E5}</a:tableStyleId>
              </a:tblPr>
              <a:tblGrid>
                <a:gridCol w="1019388">
                  <a:extLst>
                    <a:ext uri="{9D8B030D-6E8A-4147-A177-3AD203B41FA5}">
                      <a16:colId xmlns:a16="http://schemas.microsoft.com/office/drawing/2014/main" val="20000"/>
                    </a:ext>
                  </a:extLst>
                </a:gridCol>
                <a:gridCol w="1124838">
                  <a:extLst>
                    <a:ext uri="{9D8B030D-6E8A-4147-A177-3AD203B41FA5}">
                      <a16:colId xmlns:a16="http://schemas.microsoft.com/office/drawing/2014/main" val="20001"/>
                    </a:ext>
                  </a:extLst>
                </a:gridCol>
                <a:gridCol w="1446220">
                  <a:extLst>
                    <a:ext uri="{9D8B030D-6E8A-4147-A177-3AD203B41FA5}">
                      <a16:colId xmlns:a16="http://schemas.microsoft.com/office/drawing/2014/main" val="20002"/>
                    </a:ext>
                  </a:extLst>
                </a:gridCol>
                <a:gridCol w="5418305">
                  <a:extLst>
                    <a:ext uri="{9D8B030D-6E8A-4147-A177-3AD203B41FA5}">
                      <a16:colId xmlns:a16="http://schemas.microsoft.com/office/drawing/2014/main" val="20003"/>
                    </a:ext>
                  </a:extLst>
                </a:gridCol>
              </a:tblGrid>
              <a:tr h="552959">
                <a:tc>
                  <a:txBody>
                    <a:bodyPr/>
                    <a:lstStyle/>
                    <a:p>
                      <a:r>
                        <a:rPr lang="en-US" sz="1400" b="1" i="0" u="none" strike="noStrike" kern="1200" baseline="0" dirty="0">
                          <a:solidFill>
                            <a:schemeClr val="tx1"/>
                          </a:solidFill>
                          <a:latin typeface="+mn-lt"/>
                          <a:ea typeface="+mn-ea"/>
                          <a:cs typeface="+mn-cs"/>
                        </a:rPr>
                        <a:t>Moody’s</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1" i="0" u="none" strike="noStrike" kern="1200" baseline="0" dirty="0">
                          <a:solidFill>
                            <a:schemeClr val="tx1"/>
                          </a:solidFill>
                          <a:latin typeface="+mn-lt"/>
                          <a:ea typeface="+mn-ea"/>
                          <a:cs typeface="+mn-cs"/>
                        </a:rPr>
                        <a:t>Standard &amp; Poor’s</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1" i="0" u="none" strike="noStrike" kern="1200" baseline="0" dirty="0">
                          <a:solidFill>
                            <a:schemeClr val="tx1"/>
                          </a:solidFill>
                          <a:latin typeface="+mn-lt"/>
                          <a:ea typeface="+mn-ea"/>
                          <a:cs typeface="+mn-cs"/>
                        </a:rPr>
                        <a:t>Number of Public Firms</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1" i="0" u="none" strike="noStrike" kern="1200" baseline="0" dirty="0">
                          <a:solidFill>
                            <a:schemeClr val="tx1"/>
                          </a:solidFill>
                          <a:latin typeface="+mn-lt"/>
                          <a:ea typeface="+mn-ea"/>
                          <a:cs typeface="+mn-cs"/>
                        </a:rPr>
                        <a:t>Description (Moody’s)</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52959">
                <a:tc>
                  <a:txBody>
                    <a:bodyPr/>
                    <a:lstStyle/>
                    <a:p>
                      <a:r>
                        <a:rPr lang="en-US" sz="1400" b="0" i="0" u="none" strike="noStrike" kern="1200" baseline="0" dirty="0">
                          <a:solidFill>
                            <a:schemeClr val="tx1"/>
                          </a:solidFill>
                          <a:latin typeface="+mn-lt"/>
                          <a:ea typeface="+mn-ea"/>
                          <a:cs typeface="+mn-cs"/>
                        </a:rPr>
                        <a:t>Ba</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u="none" strike="noStrike" kern="1200" baseline="0" dirty="0">
                          <a:solidFill>
                            <a:schemeClr val="tx1"/>
                          </a:solidFill>
                          <a:latin typeface="+mn-lt"/>
                          <a:ea typeface="+mn-ea"/>
                          <a:cs typeface="+mn-cs"/>
                        </a:rPr>
                        <a:t>BB</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363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u="none" strike="noStrike" kern="1200" baseline="0" dirty="0">
                          <a:solidFill>
                            <a:schemeClr val="tx1"/>
                          </a:solidFill>
                          <a:latin typeface="+mn-lt"/>
                          <a:ea typeface="+mn-ea"/>
                          <a:cs typeface="+mn-cs"/>
                        </a:rPr>
                        <a:t>Judged to have speculative elements; their future cannot be considered as well assured.</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80649">
                <a:tc>
                  <a:txBody>
                    <a:bodyPr/>
                    <a:lstStyle/>
                    <a:p>
                      <a:r>
                        <a:rPr lang="en-US" sz="1400" b="0" i="0" u="none" strike="noStrike" kern="1200" baseline="0" dirty="0">
                          <a:solidFill>
                            <a:schemeClr val="tx1"/>
                          </a:solidFill>
                          <a:latin typeface="+mn-lt"/>
                          <a:ea typeface="+mn-ea"/>
                          <a:cs typeface="+mn-cs"/>
                        </a:rPr>
                        <a:t>B</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u="none" strike="noStrike" kern="1200" baseline="0" dirty="0">
                          <a:solidFill>
                            <a:schemeClr val="tx1"/>
                          </a:solidFill>
                          <a:latin typeface="+mn-lt"/>
                          <a:ea typeface="+mn-ea"/>
                          <a:cs typeface="+mn-cs"/>
                        </a:rPr>
                        <a:t>B</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255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u="none" strike="noStrike" kern="1200" baseline="0" dirty="0">
                          <a:solidFill>
                            <a:schemeClr val="tx1"/>
                          </a:solidFill>
                          <a:latin typeface="+mn-lt"/>
                          <a:ea typeface="+mn-ea"/>
                          <a:cs typeface="+mn-cs"/>
                        </a:rPr>
                        <a:t>Generally lack characteristics of the desirable investment. Assurance of interest and principal payments over any long period may be small.</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80649">
                <a:tc>
                  <a:txBody>
                    <a:bodyPr/>
                    <a:lstStyle/>
                    <a:p>
                      <a:r>
                        <a:rPr lang="en-US" sz="1400" b="0" i="0" u="none" strike="noStrike" kern="1200" baseline="0" dirty="0">
                          <a:solidFill>
                            <a:schemeClr val="tx1"/>
                          </a:solidFill>
                          <a:latin typeface="+mn-lt"/>
                          <a:ea typeface="+mn-ea"/>
                          <a:cs typeface="+mn-cs"/>
                        </a:rPr>
                        <a:t>Caa</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u="none" strike="noStrike" kern="1200" baseline="0" dirty="0">
                          <a:solidFill>
                            <a:schemeClr val="tx1"/>
                          </a:solidFill>
                          <a:latin typeface="+mn-lt"/>
                          <a:ea typeface="+mn-ea"/>
                          <a:cs typeface="+mn-cs"/>
                        </a:rPr>
                        <a:t>CCC</a:t>
                      </a:r>
                      <a:endParaRPr 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u="none" strike="noStrike" kern="1200" baseline="0" dirty="0">
                          <a:solidFill>
                            <a:schemeClr val="tx1"/>
                          </a:solidFill>
                          <a:latin typeface="+mn-lt"/>
                          <a:ea typeface="+mn-ea"/>
                          <a:cs typeface="+mn-cs"/>
                        </a:rPr>
                        <a:t>Are of poor standing. Such issues may be in default or there may be present elements of danger with respect to principal or interest.</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52959">
                <a:tc>
                  <a:txBody>
                    <a:bodyPr/>
                    <a:lstStyle/>
                    <a:p>
                      <a:r>
                        <a:rPr lang="en-US" sz="1400" b="0" i="0" u="none" strike="noStrike" kern="1200" baseline="0" dirty="0">
                          <a:solidFill>
                            <a:schemeClr val="tx1"/>
                          </a:solidFill>
                          <a:latin typeface="+mn-lt"/>
                          <a:ea typeface="+mn-ea"/>
                          <a:cs typeface="+mn-cs"/>
                        </a:rPr>
                        <a:t>Ca</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CC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u="none" strike="noStrike" kern="1200" baseline="0" dirty="0">
                          <a:solidFill>
                            <a:schemeClr val="tx1"/>
                          </a:solidFill>
                          <a:latin typeface="+mn-lt"/>
                          <a:ea typeface="+mn-ea"/>
                          <a:cs typeface="+mn-cs"/>
                        </a:rPr>
                        <a:t>Are speculative to a high degree. Such issues are often in default or have other marked shortcomings.</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80649">
                <a:tc>
                  <a:txBody>
                    <a:bodyPr/>
                    <a:lstStyle/>
                    <a:p>
                      <a:r>
                        <a:rPr lang="en-US" sz="1400" b="0" i="0" u="none" strike="noStrike" kern="1200" baseline="0" dirty="0">
                          <a:solidFill>
                            <a:schemeClr val="tx1"/>
                          </a:solidFill>
                          <a:latin typeface="+mn-lt"/>
                          <a:ea typeface="+mn-ea"/>
                          <a:cs typeface="+mn-cs"/>
                        </a:rPr>
                        <a:t>C</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u="none" strike="noStrike" kern="1200" baseline="0" dirty="0">
                          <a:solidFill>
                            <a:schemeClr val="tx1"/>
                          </a:solidFill>
                          <a:latin typeface="+mn-lt"/>
                          <a:ea typeface="+mn-ea"/>
                          <a:cs typeface="+mn-cs"/>
                        </a:rPr>
                        <a:t>C, D</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u="none" strike="noStrike" kern="1200" baseline="0" dirty="0">
                          <a:solidFill>
                            <a:schemeClr val="tx1"/>
                          </a:solidFill>
                          <a:latin typeface="+mn-lt"/>
                          <a:ea typeface="+mn-ea"/>
                          <a:cs typeface="+mn-cs"/>
                        </a:rPr>
                        <a:t>Lowest-rated class of bonds, and issues so rated can be regarded as having extremely poor prospects of ever attaining any real investment standing.</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9" name="Rectangle 2"/>
          <p:cNvSpPr>
            <a:spLocks noGrp="1" noChangeArrowheads="1"/>
          </p:cNvSpPr>
          <p:nvPr>
            <p:ph type="title"/>
          </p:nvPr>
        </p:nvSpPr>
        <p:spPr>
          <a:xfrm>
            <a:off x="925830" y="533400"/>
            <a:ext cx="9841230" cy="899160"/>
          </a:xfrm>
        </p:spPr>
        <p:txBody>
          <a:bodyPr/>
          <a:lstStyle/>
          <a:p>
            <a:r>
              <a:rPr lang="en-US" sz="2400" b="1" dirty="0">
                <a:solidFill>
                  <a:schemeClr val="accent1">
                    <a:lumMod val="25000"/>
                  </a:schemeClr>
                </a:solidFill>
              </a:rPr>
              <a:t>Table 6.6 from the textbook continued</a:t>
            </a:r>
            <a:br>
              <a:rPr lang="en-US" sz="2400" b="1" dirty="0">
                <a:solidFill>
                  <a:schemeClr val="accent1">
                    <a:lumMod val="25000"/>
                  </a:schemeClr>
                </a:solidFill>
              </a:rPr>
            </a:br>
            <a:r>
              <a:rPr lang="en-US" sz="2400" b="1" dirty="0">
                <a:solidFill>
                  <a:schemeClr val="accent1">
                    <a:lumMod val="25000"/>
                  </a:schemeClr>
                </a:solidFill>
              </a:rPr>
              <a:t>“</a:t>
            </a:r>
            <a:r>
              <a:rPr lang="en-US" sz="2400" b="1" dirty="0">
                <a:solidFill>
                  <a:srgbClr val="0070C0"/>
                </a:solidFill>
              </a:rPr>
              <a:t>speculative</a:t>
            </a:r>
            <a:r>
              <a:rPr lang="en-US" sz="2400" b="1" dirty="0">
                <a:solidFill>
                  <a:schemeClr val="accent1">
                    <a:lumMod val="25000"/>
                  </a:schemeClr>
                </a:solidFill>
              </a:rPr>
              <a:t>”, “</a:t>
            </a:r>
            <a:r>
              <a:rPr lang="en-US" sz="2400" b="1" dirty="0">
                <a:solidFill>
                  <a:srgbClr val="0070C0"/>
                </a:solidFill>
              </a:rPr>
              <a:t>high-yield</a:t>
            </a:r>
            <a:r>
              <a:rPr lang="en-US" sz="2400" b="1" dirty="0">
                <a:solidFill>
                  <a:schemeClr val="accent1">
                    <a:lumMod val="25000"/>
                  </a:schemeClr>
                </a:solidFill>
              </a:rPr>
              <a:t>”, “</a:t>
            </a:r>
            <a:r>
              <a:rPr lang="en-US" sz="2400" b="1" dirty="0">
                <a:solidFill>
                  <a:srgbClr val="0070C0"/>
                </a:solidFill>
              </a:rPr>
              <a:t>junk</a:t>
            </a:r>
            <a:r>
              <a:rPr lang="en-US" sz="2400" b="1" dirty="0">
                <a:solidFill>
                  <a:schemeClr val="accent1">
                    <a:lumMod val="25000"/>
                  </a:schemeClr>
                </a:solidFill>
              </a:rPr>
              <a:t>” bonds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xfrm>
            <a:off x="9084365" y="6363109"/>
            <a:ext cx="1600200" cy="457200"/>
          </a:xfrm>
          <a:noFill/>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fontAlgn="base">
              <a:spcBef>
                <a:spcPct val="0"/>
              </a:spcBef>
              <a:spcAft>
                <a:spcPct val="0"/>
              </a:spcAft>
              <a:buClrTx/>
              <a:buSzTx/>
              <a:buNone/>
            </a:pPr>
            <a:fld id="{C4FBA237-9DAC-4E06-B317-F027AB33999B}" type="slidenum">
              <a:rPr lang="en-US" altLang="en-US" sz="1400">
                <a:solidFill>
                  <a:srgbClr val="000000"/>
                </a:solidFill>
              </a:rPr>
              <a:pPr fontAlgn="base">
                <a:spcBef>
                  <a:spcPct val="0"/>
                </a:spcBef>
                <a:spcAft>
                  <a:spcPct val="0"/>
                </a:spcAft>
                <a:buClrTx/>
                <a:buSzTx/>
                <a:buNone/>
              </a:pPr>
              <a:t>29</a:t>
            </a:fld>
            <a:endParaRPr lang="en-US" altLang="en-US" sz="1400" dirty="0">
              <a:solidFill>
                <a:srgbClr val="000000"/>
              </a:solidFill>
            </a:endParaRPr>
          </a:p>
        </p:txBody>
      </p:sp>
      <p:sp>
        <p:nvSpPr>
          <p:cNvPr id="6147" name="Rectangle 2"/>
          <p:cNvSpPr>
            <a:spLocks noGrp="1" noChangeArrowheads="1"/>
          </p:cNvSpPr>
          <p:nvPr>
            <p:ph type="title"/>
          </p:nvPr>
        </p:nvSpPr>
        <p:spPr/>
        <p:txBody>
          <a:bodyPr/>
          <a:lstStyle/>
          <a:p>
            <a:pPr eaLnBrk="1" hangingPunct="1"/>
            <a:r>
              <a:rPr lang="en-US" altLang="en-US" sz="2400" dirty="0"/>
              <a:t>Example review questions related to PowerPoint files 7, 8, and 9</a:t>
            </a:r>
          </a:p>
        </p:txBody>
      </p:sp>
      <p:sp>
        <p:nvSpPr>
          <p:cNvPr id="7172" name="Rectangle 3"/>
          <p:cNvSpPr>
            <a:spLocks noGrp="1" noChangeArrowheads="1"/>
          </p:cNvSpPr>
          <p:nvPr>
            <p:ph type="body" idx="1"/>
          </p:nvPr>
        </p:nvSpPr>
        <p:spPr>
          <a:xfrm>
            <a:off x="1015999" y="1752600"/>
            <a:ext cx="10261599" cy="4354689"/>
          </a:xfrm>
          <a:extLst>
            <a:ext uri="{91240B29-F687-4F45-9708-019B960494DF}">
              <a14:hiddenLine xmlns:a14="http://schemas.microsoft.com/office/drawing/2010/main" w="9525" cap="rnd">
                <a:solidFill>
                  <a:schemeClr val="tx1"/>
                </a:solidFill>
                <a:prstDash val="sysDot"/>
                <a:miter lim="800000"/>
                <a:headEnd/>
                <a:tailEnd/>
              </a14:hiddenLine>
            </a:ext>
          </a:extLst>
        </p:spPr>
        <p:txBody>
          <a:bodyPr/>
          <a:lstStyle/>
          <a:p>
            <a:pPr>
              <a:lnSpc>
                <a:spcPct val="107000"/>
              </a:lnSpc>
              <a:spcBef>
                <a:spcPts val="0"/>
              </a:spcBef>
              <a:spcAft>
                <a:spcPts val="0"/>
              </a:spcAft>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Common decision tools used in making capital budgeting decisions: </a:t>
            </a:r>
            <a:r>
              <a:rPr lang="en-US" sz="2000" dirty="0">
                <a:highlight>
                  <a:srgbClr val="FFFF00"/>
                </a:highlight>
                <a:latin typeface="Calibri" panose="020F0502020204030204" pitchFamily="34" charset="0"/>
                <a:ea typeface="Calibri" panose="020F0502020204030204" pitchFamily="34" charset="0"/>
                <a:cs typeface="Times New Roman" panose="02020603050405020304" pitchFamily="18" charset="0"/>
              </a:rPr>
              <a:t>NPV, IRR</a:t>
            </a:r>
            <a:r>
              <a:rPr lang="en-US" sz="2000" dirty="0">
                <a:latin typeface="Calibri" panose="020F0502020204030204" pitchFamily="34" charset="0"/>
                <a:ea typeface="Calibri" panose="020F0502020204030204" pitchFamily="34" charset="0"/>
                <a:cs typeface="Times New Roman" panose="02020603050405020304" pitchFamily="18" charset="0"/>
              </a:rPr>
              <a:t>, Payback</a:t>
            </a:r>
          </a:p>
          <a:p>
            <a:pPr>
              <a:lnSpc>
                <a:spcPct val="107000"/>
              </a:lnSpc>
              <a:spcBef>
                <a:spcPts val="0"/>
              </a:spcBef>
              <a:spcAft>
                <a:spcPts val="0"/>
              </a:spcAft>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Which cash flows go into the calculations? How do you solve for FCFs using accounting numbers? </a:t>
            </a:r>
          </a:p>
          <a:p>
            <a:pPr>
              <a:lnSpc>
                <a:spcPct val="107000"/>
              </a:lnSpc>
              <a:spcBef>
                <a:spcPts val="0"/>
              </a:spcBef>
              <a:spcAft>
                <a:spcPts val="0"/>
              </a:spcAft>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Which financial statements are useful in thinking about FCFs? Which financial ratios help you understand the financial situation at a firm?</a:t>
            </a:r>
          </a:p>
          <a:p>
            <a:pPr marL="0" indent="0" eaLnBrk="1" hangingPunct="1">
              <a:buClr>
                <a:schemeClr val="tx1"/>
              </a:buClr>
              <a:buSzTx/>
              <a:buNone/>
              <a:defRPr/>
            </a:pPr>
            <a:r>
              <a:rPr lang="en-US" altLang="en-US" sz="2000" dirty="0"/>
              <a:t>		</a:t>
            </a:r>
          </a:p>
        </p:txBody>
      </p:sp>
    </p:spTree>
    <p:extLst>
      <p:ext uri="{BB962C8B-B14F-4D97-AF65-F5344CB8AC3E}">
        <p14:creationId xmlns:p14="http://schemas.microsoft.com/office/powerpoint/2010/main" val="1575148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xfrm>
            <a:off x="9084365" y="6363109"/>
            <a:ext cx="1600200" cy="457200"/>
          </a:xfrm>
          <a:noFill/>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fontAlgn="base">
              <a:spcBef>
                <a:spcPct val="0"/>
              </a:spcBef>
              <a:spcAft>
                <a:spcPct val="0"/>
              </a:spcAft>
              <a:buClrTx/>
              <a:buSzTx/>
              <a:buNone/>
            </a:pPr>
            <a:fld id="{C4FBA237-9DAC-4E06-B317-F027AB33999B}" type="slidenum">
              <a:rPr lang="en-US" altLang="en-US" sz="1400">
                <a:solidFill>
                  <a:srgbClr val="000000"/>
                </a:solidFill>
              </a:rPr>
              <a:pPr fontAlgn="base">
                <a:spcBef>
                  <a:spcPct val="0"/>
                </a:spcBef>
                <a:spcAft>
                  <a:spcPct val="0"/>
                </a:spcAft>
                <a:buClrTx/>
                <a:buSzTx/>
                <a:buNone/>
              </a:pPr>
              <a:t>3</a:t>
            </a:fld>
            <a:endParaRPr lang="en-US" altLang="en-US" sz="1400" dirty="0">
              <a:solidFill>
                <a:srgbClr val="000000"/>
              </a:solidFill>
            </a:endParaRPr>
          </a:p>
        </p:txBody>
      </p:sp>
      <p:sp>
        <p:nvSpPr>
          <p:cNvPr id="6147" name="Rectangle 2"/>
          <p:cNvSpPr>
            <a:spLocks noGrp="1" noChangeArrowheads="1"/>
          </p:cNvSpPr>
          <p:nvPr>
            <p:ph type="title"/>
          </p:nvPr>
        </p:nvSpPr>
        <p:spPr/>
        <p:txBody>
          <a:bodyPr/>
          <a:lstStyle/>
          <a:p>
            <a:r>
              <a:rPr lang="en-US" altLang="en-US" sz="2400" dirty="0"/>
              <a:t>Example review questions related to PowerPoint file 1</a:t>
            </a:r>
            <a:endParaRPr lang="en-US" sz="2400" dirty="0"/>
          </a:p>
        </p:txBody>
      </p:sp>
      <p:sp>
        <p:nvSpPr>
          <p:cNvPr id="7172" name="Rectangle 3"/>
          <p:cNvSpPr>
            <a:spLocks noGrp="1" noChangeArrowheads="1"/>
          </p:cNvSpPr>
          <p:nvPr>
            <p:ph type="body" idx="1"/>
          </p:nvPr>
        </p:nvSpPr>
        <p:spPr>
          <a:xfrm>
            <a:off x="1016000" y="1752600"/>
            <a:ext cx="9575800" cy="4724400"/>
          </a:xfrm>
          <a:extLst>
            <a:ext uri="{91240B29-F687-4F45-9708-019B960494DF}">
              <a14:hiddenLine xmlns:a14="http://schemas.microsoft.com/office/drawing/2010/main" w="9525" cap="rnd">
                <a:solidFill>
                  <a:schemeClr val="tx1"/>
                </a:solidFill>
                <a:prstDash val="sysDot"/>
                <a:miter lim="800000"/>
                <a:headEnd/>
                <a:tailEnd/>
              </a14:hiddenLine>
            </a:ext>
          </a:extLst>
        </p:spPr>
        <p:txBody>
          <a:bodyPr/>
          <a:lstStyle/>
          <a:p>
            <a:pPr>
              <a:lnSpc>
                <a:spcPct val="107000"/>
              </a:lnSpc>
              <a:spcBef>
                <a:spcPts val="0"/>
              </a:spcBef>
              <a:spcAft>
                <a:spcPts val="0"/>
              </a:spcAft>
              <a:buFont typeface="+mj-lt"/>
              <a:buAutoNum type="arabicPeriod"/>
            </a:pPr>
            <a:r>
              <a:rPr lang="en-US" sz="2000" dirty="0">
                <a:ea typeface="Calibri" panose="020F0502020204030204" pitchFamily="34" charset="0"/>
                <a:cs typeface="Times New Roman" panose="02020603050405020304" pitchFamily="18" charset="0"/>
              </a:rPr>
              <a:t>What are the 4 types of firms we talked about in class?</a:t>
            </a:r>
          </a:p>
          <a:p>
            <a:pPr>
              <a:lnSpc>
                <a:spcPct val="107000"/>
              </a:lnSpc>
              <a:spcBef>
                <a:spcPts val="0"/>
              </a:spcBef>
              <a:spcAft>
                <a:spcPts val="0"/>
              </a:spcAft>
              <a:buFont typeface="+mj-lt"/>
              <a:buAutoNum type="arabicPeriod"/>
            </a:pPr>
            <a:r>
              <a:rPr lang="en-US" sz="2000" dirty="0">
                <a:ea typeface="Calibri" panose="020F0502020204030204" pitchFamily="34" charset="0"/>
                <a:cs typeface="Times New Roman" panose="02020603050405020304" pitchFamily="18" charset="0"/>
              </a:rPr>
              <a:t>What are some distinguishing characteristics of these types of firms?</a:t>
            </a:r>
          </a:p>
          <a:p>
            <a:pPr>
              <a:lnSpc>
                <a:spcPct val="107000"/>
              </a:lnSpc>
              <a:spcBef>
                <a:spcPts val="0"/>
              </a:spcBef>
              <a:spcAft>
                <a:spcPts val="0"/>
              </a:spcAft>
              <a:buFont typeface="+mj-lt"/>
              <a:buAutoNum type="arabicPeriod"/>
            </a:pPr>
            <a:r>
              <a:rPr lang="en-US" sz="2000" dirty="0">
                <a:ea typeface="Calibri" panose="020F0502020204030204" pitchFamily="34" charset="0"/>
                <a:cs typeface="Times New Roman" panose="02020603050405020304" pitchFamily="18" charset="0"/>
              </a:rPr>
              <a:t>What should be the overarching goal of a manager’s decision making?</a:t>
            </a:r>
          </a:p>
          <a:p>
            <a:pPr>
              <a:lnSpc>
                <a:spcPct val="107000"/>
              </a:lnSpc>
              <a:spcBef>
                <a:spcPts val="0"/>
              </a:spcBef>
              <a:spcAft>
                <a:spcPts val="0"/>
              </a:spcAft>
              <a:buFont typeface="+mj-lt"/>
              <a:buAutoNum type="arabicPeriod"/>
            </a:pPr>
            <a:r>
              <a:rPr lang="en-US" sz="2000" dirty="0">
                <a:ea typeface="Calibri" panose="020F0502020204030204" pitchFamily="34" charset="0"/>
                <a:cs typeface="Times New Roman" panose="02020603050405020304" pitchFamily="18" charset="0"/>
              </a:rPr>
              <a:t>What is a “fiduciary duty”? Managers have a fiduciary duty to whom?</a:t>
            </a:r>
          </a:p>
          <a:p>
            <a:pPr>
              <a:lnSpc>
                <a:spcPct val="107000"/>
              </a:lnSpc>
              <a:spcBef>
                <a:spcPts val="0"/>
              </a:spcBef>
              <a:spcAft>
                <a:spcPts val="0"/>
              </a:spcAft>
              <a:buFont typeface="+mj-lt"/>
              <a:buAutoNum type="arabicPeriod"/>
            </a:pPr>
            <a:r>
              <a:rPr lang="en-US" sz="2000" dirty="0">
                <a:ea typeface="Calibri" panose="020F0502020204030204" pitchFamily="34" charset="0"/>
                <a:cs typeface="Times New Roman" panose="02020603050405020304" pitchFamily="18" charset="0"/>
              </a:rPr>
              <a:t>What is the relationship between real and nominal rates?</a:t>
            </a:r>
          </a:p>
          <a:p>
            <a:pPr>
              <a:lnSpc>
                <a:spcPct val="107000"/>
              </a:lnSpc>
              <a:spcBef>
                <a:spcPts val="0"/>
              </a:spcBef>
              <a:spcAft>
                <a:spcPts val="0"/>
              </a:spcAft>
              <a:buFont typeface="+mj-lt"/>
              <a:buAutoNum type="arabicPeriod"/>
            </a:pPr>
            <a:r>
              <a:rPr lang="en-US" sz="2000" dirty="0">
                <a:ea typeface="Calibri" panose="020F0502020204030204" pitchFamily="34" charset="0"/>
                <a:cs typeface="Times New Roman" panose="02020603050405020304" pitchFamily="18" charset="0"/>
              </a:rPr>
              <a:t>What is the CPI?  How is it used to solve for inflation?</a:t>
            </a:r>
          </a:p>
          <a:p>
            <a:pPr>
              <a:lnSpc>
                <a:spcPct val="107000"/>
              </a:lnSpc>
              <a:spcBef>
                <a:spcPts val="0"/>
              </a:spcBef>
              <a:spcAft>
                <a:spcPts val="0"/>
              </a:spcAft>
              <a:buFont typeface="+mj-lt"/>
              <a:buAutoNum type="arabicPeriod"/>
            </a:pPr>
            <a:r>
              <a:rPr lang="en-US" sz="2000" dirty="0">
                <a:ea typeface="Calibri" panose="020F0502020204030204" pitchFamily="34" charset="0"/>
                <a:cs typeface="Times New Roman" panose="02020603050405020304" pitchFamily="18" charset="0"/>
              </a:rPr>
              <a:t>What types of conditions would lead the Fed to lower or increase interest rates?</a:t>
            </a:r>
          </a:p>
          <a:p>
            <a:pPr>
              <a:lnSpc>
                <a:spcPct val="107000"/>
              </a:lnSpc>
              <a:spcBef>
                <a:spcPts val="0"/>
              </a:spcBef>
              <a:spcAft>
                <a:spcPts val="0"/>
              </a:spcAft>
              <a:buFont typeface="+mj-lt"/>
              <a:buAutoNum type="arabicPeriod"/>
            </a:pPr>
            <a:r>
              <a:rPr lang="en-US" sz="2000" dirty="0">
                <a:ea typeface="Calibri" panose="020F0502020204030204" pitchFamily="34" charset="0"/>
                <a:cs typeface="Times New Roman" panose="02020603050405020304" pitchFamily="18" charset="0"/>
              </a:rPr>
              <a:t>What is the yield curve? Why do short-term rates change?  What information does the shape provide?</a:t>
            </a:r>
          </a:p>
          <a:p>
            <a:pPr>
              <a:lnSpc>
                <a:spcPct val="107000"/>
              </a:lnSpc>
              <a:spcBef>
                <a:spcPts val="0"/>
              </a:spcBef>
              <a:spcAft>
                <a:spcPts val="0"/>
              </a:spcAft>
              <a:buFont typeface="+mj-lt"/>
              <a:buAutoNum type="arabicPeriod"/>
            </a:pPr>
            <a:endParaRPr lang="en-US" sz="2000" dirty="0">
              <a:ea typeface="Calibri" panose="020F0502020204030204" pitchFamily="34" charset="0"/>
              <a:cs typeface="Times New Roman" panose="02020603050405020304" pitchFamily="18" charset="0"/>
            </a:endParaRPr>
          </a:p>
          <a:p>
            <a:pPr marL="0" indent="0" eaLnBrk="1" hangingPunct="1">
              <a:buClr>
                <a:schemeClr val="tx1"/>
              </a:buClr>
              <a:buSzTx/>
              <a:buNone/>
              <a:defRPr/>
            </a:pPr>
            <a:endParaRPr lang="en-US" altLang="en-US" sz="2400" dirty="0"/>
          </a:p>
          <a:p>
            <a:pPr marL="0" indent="0" eaLnBrk="1" hangingPunct="1">
              <a:buClr>
                <a:schemeClr val="tx1"/>
              </a:buClr>
              <a:buSzTx/>
              <a:buNone/>
              <a:defRPr/>
            </a:pPr>
            <a:r>
              <a:rPr lang="en-US" altLang="en-US" sz="2400" dirty="0"/>
              <a:t>		</a:t>
            </a:r>
          </a:p>
        </p:txBody>
      </p:sp>
    </p:spTree>
    <p:extLst>
      <p:ext uri="{BB962C8B-B14F-4D97-AF65-F5344CB8AC3E}">
        <p14:creationId xmlns:p14="http://schemas.microsoft.com/office/powerpoint/2010/main" val="1770361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8577" y="609600"/>
            <a:ext cx="10272889" cy="1097280"/>
          </a:xfrm>
        </p:spPr>
        <p:txBody>
          <a:bodyPr/>
          <a:lstStyle/>
          <a:p>
            <a:pPr>
              <a:spcBef>
                <a:spcPct val="0"/>
              </a:spcBef>
              <a:buFontTx/>
              <a:buNone/>
            </a:pPr>
            <a:r>
              <a:rPr lang="en-US" altLang="en-US" sz="2400" b="1" dirty="0">
                <a:ea typeface="ＭＳ Ｐゴシック" panose="020B0600070205080204" pitchFamily="34" charset="-128"/>
              </a:rPr>
              <a:t>Table 8.5 </a:t>
            </a:r>
            <a:r>
              <a:rPr lang="en-US" altLang="en-US" sz="2400" dirty="0">
                <a:ea typeface="ＭＳ Ｐゴシック" panose="020B0600070205080204" pitchFamily="34" charset="-128"/>
              </a:rPr>
              <a:t>Summary of Decision Rules NPV</a:t>
            </a:r>
          </a:p>
        </p:txBody>
      </p:sp>
      <p:graphicFrame>
        <p:nvGraphicFramePr>
          <p:cNvPr id="5" name="Table 4" descr="Table 8.5, summary of decision rules, with 2 columns: N P V and summary. Row 1: Definition: The difference between the present value of an investment's benefits and the present value of its costs. Row 2: Rule: Take any investment opportunity where the N P V is positive; turn down any opportunity where it is negative. Row 3: Advantages: Corresponds directly to the impact of the project on the firm's value. Direct application of the Valuation Principle. Row 4: Disadvantages: Relies on an accurate estimate of the discount rate. Can be time-consuming to compute."/>
          <p:cNvGraphicFramePr>
            <a:graphicFrameLocks noGrp="1"/>
          </p:cNvGraphicFramePr>
          <p:nvPr>
            <p:extLst>
              <p:ext uri="{D42A27DB-BD31-4B8C-83A1-F6EECF244321}">
                <p14:modId xmlns:p14="http://schemas.microsoft.com/office/powerpoint/2010/main" val="2899797376"/>
              </p:ext>
            </p:extLst>
          </p:nvPr>
        </p:nvGraphicFramePr>
        <p:xfrm>
          <a:off x="2133600" y="2133600"/>
          <a:ext cx="8001000" cy="3205480"/>
        </p:xfrm>
        <a:graphic>
          <a:graphicData uri="http://schemas.openxmlformats.org/drawingml/2006/table">
            <a:tbl>
              <a:tblPr firstRow="1" bandRow="1">
                <a:tableStyleId>{3B4B98B0-60AC-42C2-AFA5-B58CD77FA1E5}</a:tableStyleId>
              </a:tblPr>
              <a:tblGrid>
                <a:gridCol w="1828800">
                  <a:extLst>
                    <a:ext uri="{9D8B030D-6E8A-4147-A177-3AD203B41FA5}">
                      <a16:colId xmlns:a16="http://schemas.microsoft.com/office/drawing/2014/main" val="20000"/>
                    </a:ext>
                  </a:extLst>
                </a:gridCol>
                <a:gridCol w="6172200">
                  <a:extLst>
                    <a:ext uri="{9D8B030D-6E8A-4147-A177-3AD203B41FA5}">
                      <a16:colId xmlns:a16="http://schemas.microsoft.com/office/drawing/2014/main" val="20001"/>
                    </a:ext>
                  </a:extLst>
                </a:gridCol>
              </a:tblGrid>
              <a:tr h="370840">
                <a:tc>
                  <a:txBody>
                    <a:bodyPr/>
                    <a:lstStyle/>
                    <a:p>
                      <a:r>
                        <a:rPr lang="en-IN" sz="1800" b="1" i="0" u="none" strike="noStrike" kern="1200" baseline="0" dirty="0">
                          <a:solidFill>
                            <a:schemeClr val="tx1"/>
                          </a:solidFill>
                          <a:highlight>
                            <a:srgbClr val="FFFF00"/>
                          </a:highlight>
                          <a:latin typeface="+mn-lt"/>
                          <a:ea typeface="+mn-ea"/>
                          <a:cs typeface="+mn-cs"/>
                        </a:rPr>
                        <a:t>NPV</a:t>
                      </a:r>
                      <a:endParaRPr lang="en-IN" b="1" dirty="0">
                        <a:highlight>
                          <a:srgbClr val="FFFF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b="1"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IN" sz="1800" b="0" i="0" u="none" strike="noStrike" kern="1200" baseline="0" dirty="0">
                          <a:solidFill>
                            <a:schemeClr val="tx1"/>
                          </a:solidFill>
                          <a:latin typeface="+mn-lt"/>
                          <a:ea typeface="+mn-ea"/>
                          <a:cs typeface="+mn-cs"/>
                        </a:rPr>
                        <a:t>Definition</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IN" sz="1800" b="0" i="0" u="none" strike="noStrike" kern="1200" baseline="0" dirty="0">
                          <a:solidFill>
                            <a:schemeClr val="tx1"/>
                          </a:solidFill>
                          <a:latin typeface="+mn-lt"/>
                          <a:ea typeface="+mn-ea"/>
                          <a:cs typeface="+mn-cs"/>
                        </a:rPr>
                        <a:t>The difference between the present value of an investment’s benefits and the present value of its costs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en-IN" sz="1800" b="0" i="0" u="none" strike="noStrike" kern="1200" baseline="0" dirty="0">
                          <a:solidFill>
                            <a:schemeClr val="tx1"/>
                          </a:solidFill>
                          <a:latin typeface="+mn-lt"/>
                          <a:ea typeface="+mn-ea"/>
                          <a:cs typeface="+mn-cs"/>
                        </a:rPr>
                        <a:t>Rule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IN" sz="1800" b="0" i="0" u="none" strike="noStrike" kern="1200" baseline="0" dirty="0">
                          <a:solidFill>
                            <a:schemeClr val="tx1"/>
                          </a:solidFill>
                          <a:latin typeface="+mn-lt"/>
                          <a:ea typeface="+mn-ea"/>
                          <a:cs typeface="+mn-cs"/>
                        </a:rPr>
                        <a:t>Take any investment opportunity where the NPV is positive; turn down any opportunity where it is negative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IN" sz="1800" b="0" i="0" u="none" strike="noStrike" kern="1200" baseline="0" dirty="0">
                          <a:solidFill>
                            <a:schemeClr val="tx1"/>
                          </a:solidFill>
                          <a:latin typeface="+mn-lt"/>
                          <a:ea typeface="+mn-ea"/>
                          <a:cs typeface="+mn-cs"/>
                        </a:rPr>
                        <a:t>Advantages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IN" sz="1800" b="0" i="0" u="none" strike="noStrike" kern="1200" baseline="0" dirty="0">
                          <a:solidFill>
                            <a:schemeClr val="tx1"/>
                          </a:solidFill>
                          <a:latin typeface="+mn-lt"/>
                          <a:ea typeface="+mn-ea"/>
                          <a:cs typeface="+mn-cs"/>
                        </a:rPr>
                        <a:t>Corresponds directly to the impact of the project on the firm’s value</a:t>
                      </a:r>
                    </a:p>
                    <a:p>
                      <a:pPr marL="285750" indent="-285750">
                        <a:buFont typeface="Arial" panose="020B0604020202020204" pitchFamily="34" charset="0"/>
                        <a:buChar char="•"/>
                      </a:pPr>
                      <a:r>
                        <a:rPr lang="en-IN" sz="1800" b="0" i="0" u="none" strike="noStrike" kern="1200" baseline="0" dirty="0">
                          <a:solidFill>
                            <a:schemeClr val="tx1"/>
                          </a:solidFill>
                          <a:latin typeface="+mn-lt"/>
                          <a:ea typeface="+mn-ea"/>
                          <a:cs typeface="+mn-cs"/>
                        </a:rPr>
                        <a:t>Direct application of the Valuation Principle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en-IN" sz="1800" b="0" i="0" u="none" strike="noStrike" kern="1200" baseline="0" dirty="0">
                          <a:solidFill>
                            <a:schemeClr val="tx1"/>
                          </a:solidFill>
                          <a:latin typeface="+mn-lt"/>
                          <a:ea typeface="+mn-ea"/>
                          <a:cs typeface="+mn-cs"/>
                        </a:rPr>
                        <a:t>Disadvantages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IN" sz="1800" b="0" i="0" u="none" strike="noStrike" kern="1200" baseline="0" dirty="0">
                          <a:solidFill>
                            <a:schemeClr val="tx1"/>
                          </a:solidFill>
                          <a:latin typeface="+mn-lt"/>
                          <a:ea typeface="+mn-ea"/>
                          <a:cs typeface="+mn-cs"/>
                        </a:rPr>
                        <a:t>Relies on an accurate estimate of the discount rate</a:t>
                      </a:r>
                    </a:p>
                    <a:p>
                      <a:pPr marL="285750" indent="-285750">
                        <a:buFont typeface="Arial" panose="020B0604020202020204" pitchFamily="34" charset="0"/>
                        <a:buChar char="•"/>
                      </a:pPr>
                      <a:r>
                        <a:rPr lang="en-IN" sz="1800" b="0" i="0" u="none" strike="noStrike" kern="1200" baseline="0" dirty="0">
                          <a:solidFill>
                            <a:schemeClr val="tx1"/>
                          </a:solidFill>
                          <a:latin typeface="+mn-lt"/>
                          <a:ea typeface="+mn-ea"/>
                          <a:cs typeface="+mn-cs"/>
                        </a:rPr>
                        <a:t>Can be time-consuming to compute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805925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descr="Table 8.5 continued, I R R. Row 5: Definition: The interest rate that sets the net present value of the cash flows equal to zero; the average return of the investment. Row 6: Rule: Take any investment opportunity where its I R R exceeds the opportunity cost of capital; turn down any opportunity where its I R R is less than the opportunity cost of capital. Row 7: Advantages: Related to the N P V rule and usually yields the same (correct) decision. Row 8: Disadvantages: Hard to compute. Multiple I R R's lead to ambiguity. Cannot be used to choose among projects. Can be misleading if inflows come before outflows."/>
          <p:cNvGraphicFramePr>
            <a:graphicFrameLocks noGrp="1"/>
          </p:cNvGraphicFramePr>
          <p:nvPr>
            <p:extLst>
              <p:ext uri="{D42A27DB-BD31-4B8C-83A1-F6EECF244321}">
                <p14:modId xmlns:p14="http://schemas.microsoft.com/office/powerpoint/2010/main" val="332248357"/>
              </p:ext>
            </p:extLst>
          </p:nvPr>
        </p:nvGraphicFramePr>
        <p:xfrm>
          <a:off x="2057400" y="2098040"/>
          <a:ext cx="8305800" cy="4028440"/>
        </p:xfrm>
        <a:graphic>
          <a:graphicData uri="http://schemas.openxmlformats.org/drawingml/2006/table">
            <a:tbl>
              <a:tblPr firstRow="1" bandRow="1">
                <a:tableStyleId>{3B4B98B0-60AC-42C2-AFA5-B58CD77FA1E5}</a:tableStyleId>
              </a:tblPr>
              <a:tblGrid>
                <a:gridCol w="1898469">
                  <a:extLst>
                    <a:ext uri="{9D8B030D-6E8A-4147-A177-3AD203B41FA5}">
                      <a16:colId xmlns:a16="http://schemas.microsoft.com/office/drawing/2014/main" val="20000"/>
                    </a:ext>
                  </a:extLst>
                </a:gridCol>
                <a:gridCol w="6407331">
                  <a:extLst>
                    <a:ext uri="{9D8B030D-6E8A-4147-A177-3AD203B41FA5}">
                      <a16:colId xmlns:a16="http://schemas.microsoft.com/office/drawing/2014/main" val="20001"/>
                    </a:ext>
                  </a:extLst>
                </a:gridCol>
              </a:tblGrid>
              <a:tr h="370840">
                <a:tc>
                  <a:txBody>
                    <a:bodyPr/>
                    <a:lstStyle/>
                    <a:p>
                      <a:r>
                        <a:rPr lang="en-IN" sz="1800" b="1" i="0" u="none" strike="noStrike" kern="1200" baseline="0" dirty="0">
                          <a:solidFill>
                            <a:schemeClr val="tx1"/>
                          </a:solidFill>
                          <a:highlight>
                            <a:srgbClr val="FFFF00"/>
                          </a:highlight>
                          <a:latin typeface="+mn-lt"/>
                          <a:ea typeface="+mn-ea"/>
                          <a:cs typeface="+mn-cs"/>
                        </a:rPr>
                        <a:t>IRR</a:t>
                      </a:r>
                      <a:endParaRPr lang="en-IN" b="1" dirty="0">
                        <a:highlight>
                          <a:srgbClr val="FFFF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b="1"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IN" sz="1800" b="0" i="0" u="none" strike="noStrike" kern="1200" baseline="0" dirty="0">
                          <a:solidFill>
                            <a:schemeClr val="tx1"/>
                          </a:solidFill>
                          <a:latin typeface="+mn-lt"/>
                          <a:ea typeface="+mn-ea"/>
                          <a:cs typeface="+mn-cs"/>
                        </a:rPr>
                        <a:t>Definition</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IN" sz="1800" b="0" i="0" u="none" strike="noStrike" kern="1200" baseline="0" dirty="0">
                          <a:solidFill>
                            <a:schemeClr val="tx1"/>
                          </a:solidFill>
                          <a:latin typeface="+mn-lt"/>
                          <a:ea typeface="+mn-ea"/>
                          <a:cs typeface="+mn-cs"/>
                        </a:rPr>
                        <a:t>The interest rate that sets the net present value of the cash flows equal to zero; the average return of the investment</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en-IN" sz="1800" b="0" i="0" u="none" strike="noStrike" kern="1200" baseline="0" dirty="0">
                          <a:solidFill>
                            <a:schemeClr val="tx1"/>
                          </a:solidFill>
                          <a:latin typeface="+mn-lt"/>
                          <a:ea typeface="+mn-ea"/>
                          <a:cs typeface="+mn-cs"/>
                        </a:rPr>
                        <a:t>Rule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IN" sz="1800" b="0" i="0" u="none" strike="noStrike" kern="1200" baseline="0" dirty="0">
                          <a:solidFill>
                            <a:schemeClr val="tx1"/>
                          </a:solidFill>
                          <a:latin typeface="+mn-lt"/>
                          <a:ea typeface="+mn-ea"/>
                          <a:cs typeface="+mn-cs"/>
                        </a:rPr>
                        <a:t>Take any investment opportunity where its IRR exceeds the opportunity cost of capital; turn down any opportunity where its IRR is less than the opportunity cost of capital</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IN" sz="1800" b="0" i="0" u="none" strike="noStrike" kern="1200" baseline="0" dirty="0">
                          <a:solidFill>
                            <a:schemeClr val="tx1"/>
                          </a:solidFill>
                          <a:latin typeface="+mn-lt"/>
                          <a:ea typeface="+mn-ea"/>
                          <a:cs typeface="+mn-cs"/>
                        </a:rPr>
                        <a:t>Advantages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IN" sz="1800" b="0" i="0" u="none" strike="noStrike" kern="1200" baseline="0" dirty="0">
                          <a:solidFill>
                            <a:schemeClr val="tx1"/>
                          </a:solidFill>
                          <a:latin typeface="+mn-lt"/>
                          <a:ea typeface="+mn-ea"/>
                          <a:cs typeface="+mn-cs"/>
                        </a:rPr>
                        <a:t>Related to the NPV rule and usually yields the same (correct) decision</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en-IN" sz="1800" b="0" i="0" u="none" strike="noStrike" kern="1200" baseline="0" dirty="0">
                          <a:solidFill>
                            <a:schemeClr val="tx1"/>
                          </a:solidFill>
                          <a:latin typeface="+mn-lt"/>
                          <a:ea typeface="+mn-ea"/>
                          <a:cs typeface="+mn-cs"/>
                        </a:rPr>
                        <a:t>Disadvantages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IN" sz="1800" b="0" i="0" u="none" strike="noStrike" kern="1200" baseline="0" dirty="0">
                          <a:solidFill>
                            <a:schemeClr val="tx1"/>
                          </a:solidFill>
                          <a:latin typeface="+mn-lt"/>
                          <a:ea typeface="+mn-ea"/>
                          <a:cs typeface="+mn-cs"/>
                        </a:rPr>
                        <a:t>Hard to compute </a:t>
                      </a:r>
                    </a:p>
                    <a:p>
                      <a:pPr marL="285750" indent="-285750">
                        <a:buFont typeface="Arial" panose="020B0604020202020204" pitchFamily="34" charset="0"/>
                        <a:buChar char="•"/>
                      </a:pPr>
                      <a:r>
                        <a:rPr lang="en-IN" sz="1800" b="0" i="0" u="none" strike="noStrike" kern="1200" baseline="0" dirty="0">
                          <a:solidFill>
                            <a:schemeClr val="tx1"/>
                          </a:solidFill>
                          <a:latin typeface="+mn-lt"/>
                          <a:ea typeface="+mn-ea"/>
                          <a:cs typeface="+mn-cs"/>
                        </a:rPr>
                        <a:t>Multiple IRRs lead to ambiguity</a:t>
                      </a:r>
                    </a:p>
                    <a:p>
                      <a:pPr marL="285750" indent="-285750">
                        <a:buFont typeface="Arial" panose="020B0604020202020204" pitchFamily="34" charset="0"/>
                        <a:buChar char="•"/>
                      </a:pPr>
                      <a:r>
                        <a:rPr lang="en-IN" sz="1800" b="0" i="0" u="none" strike="noStrike" kern="1200" baseline="0" dirty="0">
                          <a:solidFill>
                            <a:schemeClr val="tx1"/>
                          </a:solidFill>
                          <a:latin typeface="+mn-lt"/>
                          <a:ea typeface="+mn-ea"/>
                          <a:cs typeface="+mn-cs"/>
                        </a:rPr>
                        <a:t>Cannot be used to choose among projects</a:t>
                      </a:r>
                    </a:p>
                    <a:p>
                      <a:pPr marL="285750" indent="-285750">
                        <a:buFont typeface="Arial" panose="020B0604020202020204" pitchFamily="34" charset="0"/>
                        <a:buChar char="•"/>
                      </a:pPr>
                      <a:r>
                        <a:rPr lang="en-IN" sz="1800" b="0" i="0" u="none" strike="noStrike" kern="1200" baseline="0" dirty="0">
                          <a:solidFill>
                            <a:schemeClr val="tx1"/>
                          </a:solidFill>
                          <a:latin typeface="+mn-lt"/>
                          <a:ea typeface="+mn-ea"/>
                          <a:cs typeface="+mn-cs"/>
                        </a:rPr>
                        <a:t>Can be misleading if inflows come before outflows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 name="Title 1">
            <a:extLst>
              <a:ext uri="{FF2B5EF4-FFF2-40B4-BE49-F238E27FC236}">
                <a16:creationId xmlns:a16="http://schemas.microsoft.com/office/drawing/2014/main" id="{CCE19F6D-47CF-466A-A7D3-BBFD282C1FEB}"/>
              </a:ext>
            </a:extLst>
          </p:cNvPr>
          <p:cNvSpPr txBox="1">
            <a:spLocks noGrp="1"/>
          </p:cNvSpPr>
          <p:nvPr>
            <p:ph type="title" idx="4294967295"/>
          </p:nvPr>
        </p:nvSpPr>
        <p:spPr bwMode="auto">
          <a:xfrm>
            <a:off x="1015999" y="609600"/>
            <a:ext cx="10250311" cy="109728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defRPr>
            </a:lvl2pPr>
            <a:lvl3pPr algn="l" rtl="0" eaLnBrk="0" fontAlgn="base" hangingPunct="0">
              <a:spcBef>
                <a:spcPct val="0"/>
              </a:spcBef>
              <a:spcAft>
                <a:spcPct val="0"/>
              </a:spcAft>
              <a:defRPr sz="3300">
                <a:solidFill>
                  <a:schemeClr val="tx2"/>
                </a:solidFill>
                <a:latin typeface="Arial Black" pitchFamily="34" charset="0"/>
              </a:defRPr>
            </a:lvl3pPr>
            <a:lvl4pPr algn="l" rtl="0" eaLnBrk="0" fontAlgn="base" hangingPunct="0">
              <a:spcBef>
                <a:spcPct val="0"/>
              </a:spcBef>
              <a:spcAft>
                <a:spcPct val="0"/>
              </a:spcAft>
              <a:defRPr sz="3300">
                <a:solidFill>
                  <a:schemeClr val="tx2"/>
                </a:solidFill>
                <a:latin typeface="Arial Black" pitchFamily="34" charset="0"/>
              </a:defRPr>
            </a:lvl4pPr>
            <a:lvl5pPr algn="l" rtl="0" eaLnBrk="0" fontAlgn="base" hangingPunct="0">
              <a:spcBef>
                <a:spcPct val="0"/>
              </a:spcBef>
              <a:spcAft>
                <a:spcPct val="0"/>
              </a:spcAft>
              <a:defRPr sz="3300">
                <a:solidFill>
                  <a:schemeClr val="tx2"/>
                </a:solidFill>
                <a:latin typeface="Arial Black" pitchFamily="34" charset="0"/>
              </a:defRPr>
            </a:lvl5pPr>
            <a:lvl6pPr marL="457200" algn="l" rtl="0" fontAlgn="base">
              <a:spcBef>
                <a:spcPct val="0"/>
              </a:spcBef>
              <a:spcAft>
                <a:spcPct val="0"/>
              </a:spcAft>
              <a:defRPr sz="3300">
                <a:solidFill>
                  <a:schemeClr val="tx2"/>
                </a:solidFill>
                <a:latin typeface="Arial Black" pitchFamily="34" charset="0"/>
              </a:defRPr>
            </a:lvl6pPr>
            <a:lvl7pPr marL="914400" algn="l" rtl="0" fontAlgn="base">
              <a:spcBef>
                <a:spcPct val="0"/>
              </a:spcBef>
              <a:spcAft>
                <a:spcPct val="0"/>
              </a:spcAft>
              <a:defRPr sz="3300">
                <a:solidFill>
                  <a:schemeClr val="tx2"/>
                </a:solidFill>
                <a:latin typeface="Arial Black" pitchFamily="34" charset="0"/>
              </a:defRPr>
            </a:lvl7pPr>
            <a:lvl8pPr marL="1371600" algn="l" rtl="0" fontAlgn="base">
              <a:spcBef>
                <a:spcPct val="0"/>
              </a:spcBef>
              <a:spcAft>
                <a:spcPct val="0"/>
              </a:spcAft>
              <a:defRPr sz="3300">
                <a:solidFill>
                  <a:schemeClr val="tx2"/>
                </a:solidFill>
                <a:latin typeface="Arial Black" pitchFamily="34" charset="0"/>
              </a:defRPr>
            </a:lvl8pPr>
            <a:lvl9pPr marL="1828800" algn="l" rtl="0" fontAlgn="base">
              <a:spcBef>
                <a:spcPct val="0"/>
              </a:spcBef>
              <a:spcAft>
                <a:spcPct val="0"/>
              </a:spcAft>
              <a:defRPr sz="3300">
                <a:solidFill>
                  <a:schemeClr val="tx2"/>
                </a:solidFill>
                <a:latin typeface="Arial Black"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0" cap="none" spc="0" normalizeH="0" baseline="0" noProof="0" dirty="0">
                <a:ln>
                  <a:noFill/>
                </a:ln>
                <a:solidFill>
                  <a:srgbClr val="336666"/>
                </a:solidFill>
                <a:effectLst/>
                <a:uLnTx/>
                <a:uFillTx/>
                <a:latin typeface="Arial Black"/>
                <a:ea typeface="ＭＳ Ｐゴシック" panose="020B0600070205080204" pitchFamily="34" charset="-128"/>
                <a:cs typeface="+mj-cs"/>
              </a:rPr>
              <a:t>Table 8.5 </a:t>
            </a:r>
            <a:r>
              <a:rPr kumimoji="0" lang="en-US" altLang="en-US" sz="2400" b="0" i="0" u="none" strike="noStrike" kern="0" cap="none" spc="0" normalizeH="0" baseline="0" noProof="0" dirty="0">
                <a:ln>
                  <a:noFill/>
                </a:ln>
                <a:solidFill>
                  <a:srgbClr val="336666"/>
                </a:solidFill>
                <a:effectLst/>
                <a:uLnTx/>
                <a:uFillTx/>
                <a:latin typeface="Arial Black"/>
                <a:ea typeface="ＭＳ Ｐゴシック" panose="020B0600070205080204" pitchFamily="34" charset="-128"/>
                <a:cs typeface="+mj-cs"/>
              </a:rPr>
              <a:t>Summary of Decision Rules IRR</a:t>
            </a:r>
          </a:p>
        </p:txBody>
      </p:sp>
    </p:spTree>
    <p:extLst>
      <p:ext uri="{BB962C8B-B14F-4D97-AF65-F5344CB8AC3E}">
        <p14:creationId xmlns:p14="http://schemas.microsoft.com/office/powerpoint/2010/main" val="3515240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p>
            <a:pPr fontAlgn="base">
              <a:spcBef>
                <a:spcPct val="0"/>
              </a:spcBef>
              <a:spcAft>
                <a:spcPct val="0"/>
              </a:spcAft>
            </a:pPr>
            <a:fld id="{E0794DB2-8396-4108-B2FD-84CD7F0B04F1}" type="slidenum">
              <a:rPr lang="en-US" altLang="en-US">
                <a:solidFill>
                  <a:srgbClr val="000000"/>
                </a:solidFill>
              </a:rPr>
              <a:pPr fontAlgn="base">
                <a:spcBef>
                  <a:spcPct val="0"/>
                </a:spcBef>
                <a:spcAft>
                  <a:spcPct val="0"/>
                </a:spcAft>
              </a:pPr>
              <a:t>32</a:t>
            </a:fld>
            <a:endParaRPr lang="en-US" altLang="en-US">
              <a:solidFill>
                <a:srgbClr val="000000"/>
              </a:solidFill>
            </a:endParaRPr>
          </a:p>
        </p:txBody>
      </p:sp>
      <p:sp>
        <p:nvSpPr>
          <p:cNvPr id="15362" name="Rectangle 2"/>
          <p:cNvSpPr>
            <a:spLocks noGrp="1" noChangeArrowheads="1"/>
          </p:cNvSpPr>
          <p:nvPr>
            <p:ph type="title"/>
          </p:nvPr>
        </p:nvSpPr>
        <p:spPr>
          <a:xfrm>
            <a:off x="1016000" y="533400"/>
            <a:ext cx="10261600" cy="1143000"/>
          </a:xfrm>
        </p:spPr>
        <p:txBody>
          <a:bodyPr/>
          <a:lstStyle/>
          <a:p>
            <a:r>
              <a:rPr lang="en-US" altLang="en-US" sz="2400" dirty="0"/>
              <a:t>NPV and firm value</a:t>
            </a:r>
          </a:p>
        </p:txBody>
      </p:sp>
      <p:sp>
        <p:nvSpPr>
          <p:cNvPr id="15363" name="Rectangle 3" title="formula showing the value of the firm"/>
          <p:cNvSpPr>
            <a:spLocks noGrp="1" noChangeArrowheads="1"/>
          </p:cNvSpPr>
          <p:nvPr>
            <p:ph type="body" sz="half" idx="1"/>
          </p:nvPr>
        </p:nvSpPr>
        <p:spPr>
          <a:xfrm>
            <a:off x="1016000" y="1915668"/>
            <a:ext cx="9309100" cy="4191000"/>
          </a:xfrm>
          <a:solidFill>
            <a:schemeClr val="bg1"/>
          </a:solidFill>
        </p:spPr>
        <p:txBody>
          <a:bodyPr/>
          <a:lstStyle/>
          <a:p>
            <a:pPr>
              <a:buFont typeface="Wingdings" pitchFamily="2" charset="2"/>
              <a:buNone/>
            </a:pPr>
            <a:r>
              <a:rPr lang="en-US" altLang="en-US" sz="2000" dirty="0"/>
              <a:t>    Firm value can be thought of as the present value of all future FCFs .</a:t>
            </a:r>
          </a:p>
          <a:p>
            <a:pPr>
              <a:buFont typeface="Wingdings" pitchFamily="2" charset="2"/>
              <a:buNone/>
            </a:pPr>
            <a:endParaRPr lang="en-US" altLang="en-US" sz="2000" dirty="0"/>
          </a:p>
          <a:p>
            <a:pPr>
              <a:buNone/>
            </a:pPr>
            <a:endParaRPr lang="en-US" altLang="en-US" sz="2000" dirty="0"/>
          </a:p>
          <a:p>
            <a:pPr>
              <a:buFont typeface="Wingdings" pitchFamily="2" charset="2"/>
              <a:buNone/>
            </a:pPr>
            <a:endParaRPr lang="en-US" altLang="en-US" sz="2000" dirty="0"/>
          </a:p>
          <a:p>
            <a:pPr>
              <a:buFont typeface="Wingdings" pitchFamily="2" charset="2"/>
              <a:buNone/>
            </a:pPr>
            <a:endParaRPr lang="en-US" altLang="en-US" sz="1800" dirty="0"/>
          </a:p>
          <a:p>
            <a:pPr>
              <a:buFont typeface="Wingdings" pitchFamily="2" charset="2"/>
              <a:buNone/>
            </a:pPr>
            <a:r>
              <a:rPr lang="en-US" altLang="en-US" sz="2000" dirty="0"/>
              <a:t>    The NPV of a project is…</a:t>
            </a:r>
          </a:p>
          <a:p>
            <a:pPr>
              <a:buFont typeface="Wingdings" pitchFamily="2" charset="2"/>
              <a:buNone/>
            </a:pPr>
            <a:r>
              <a:rPr lang="en-US" altLang="en-US" sz="2000" dirty="0"/>
              <a:t>         (1) the change in firm value if the project is taken.  </a:t>
            </a:r>
          </a:p>
          <a:p>
            <a:pPr>
              <a:buFont typeface="Wingdings" pitchFamily="2" charset="2"/>
              <a:buNone/>
            </a:pPr>
            <a:r>
              <a:rPr lang="en-US" altLang="en-US" sz="2000" dirty="0"/>
              <a:t>         (2) the present value of all cash flows incremental to the project.</a:t>
            </a:r>
          </a:p>
          <a:p>
            <a:pPr>
              <a:buFont typeface="Wingdings" pitchFamily="2" charset="2"/>
              <a:buNone/>
            </a:pPr>
            <a:endParaRPr lang="en-US" altLang="en-US" sz="2000" dirty="0"/>
          </a:p>
          <a:p>
            <a:pPr>
              <a:buFont typeface="Wingdings" pitchFamily="2" charset="2"/>
              <a:buNone/>
            </a:pPr>
            <a:endParaRPr lang="en-US" altLang="en-US" sz="2000" dirty="0"/>
          </a:p>
        </p:txBody>
      </p:sp>
      <mc:AlternateContent xmlns:mc="http://schemas.openxmlformats.org/markup-compatibility/2006" xmlns:a14="http://schemas.microsoft.com/office/drawing/2010/main">
        <mc:Choice Requires="a14">
          <p:sp>
            <p:nvSpPr>
              <p:cNvPr id="2" name="Rectangle 1" title="Formula showing that the value of the firm is the present value of future FCFs"/>
              <p:cNvSpPr/>
              <p:nvPr/>
            </p:nvSpPr>
            <p:spPr>
              <a:xfrm>
                <a:off x="3485445" y="2477911"/>
                <a:ext cx="3557064" cy="931858"/>
              </a:xfrm>
              <a:prstGeom prst="rect">
                <a:avLst/>
              </a:prstGeom>
              <a:solidFill>
                <a:schemeClr val="bg2">
                  <a:lumMod val="20000"/>
                  <a:lumOff val="80000"/>
                </a:schemeClr>
              </a:solidFill>
              <a:ln>
                <a:solidFill>
                  <a:srgbClr val="000000"/>
                </a:solidFill>
              </a:ln>
            </p:spPr>
            <p:txBody>
              <a:bodyPr wrap="none">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US" altLang="en-US" sz="2000" i="1" smtClean="0">
                          <a:solidFill>
                            <a:srgbClr val="000000"/>
                          </a:solidFill>
                          <a:latin typeface="Cambria Math" panose="02040503050406030204" pitchFamily="18" charset="0"/>
                        </a:rPr>
                        <m:t>𝑉𝑎𝑙𝑢𝑒</m:t>
                      </m:r>
                      <m:r>
                        <a:rPr lang="en-US" altLang="en-US" sz="2000" i="1" smtClean="0">
                          <a:solidFill>
                            <a:srgbClr val="000000"/>
                          </a:solidFill>
                          <a:latin typeface="Cambria Math" panose="02040503050406030204" pitchFamily="18" charset="0"/>
                        </a:rPr>
                        <m:t> </m:t>
                      </m:r>
                      <m:r>
                        <a:rPr lang="en-US" altLang="en-US" sz="2000" i="1" smtClean="0">
                          <a:solidFill>
                            <a:srgbClr val="000000"/>
                          </a:solidFill>
                          <a:latin typeface="Cambria Math" panose="02040503050406030204" pitchFamily="18" charset="0"/>
                        </a:rPr>
                        <m:t>𝑜𝑓</m:t>
                      </m:r>
                      <m:r>
                        <a:rPr lang="en-US" altLang="en-US" sz="2000" i="1" smtClean="0">
                          <a:solidFill>
                            <a:srgbClr val="000000"/>
                          </a:solidFill>
                          <a:latin typeface="Cambria Math" panose="02040503050406030204" pitchFamily="18" charset="0"/>
                        </a:rPr>
                        <m:t> </m:t>
                      </m:r>
                      <m:r>
                        <a:rPr lang="en-US" altLang="en-US" sz="2000" i="1" smtClean="0">
                          <a:solidFill>
                            <a:srgbClr val="000000"/>
                          </a:solidFill>
                          <a:latin typeface="Cambria Math" panose="02040503050406030204" pitchFamily="18" charset="0"/>
                        </a:rPr>
                        <m:t>𝐹𝑖𝑟𝑚</m:t>
                      </m:r>
                      <m:r>
                        <a:rPr lang="en-US" altLang="en-US" sz="2000" i="1" smtClean="0">
                          <a:solidFill>
                            <a:srgbClr val="000000"/>
                          </a:solidFill>
                          <a:latin typeface="Cambria Math" panose="02040503050406030204" pitchFamily="18" charset="0"/>
                        </a:rPr>
                        <m:t>= </m:t>
                      </m:r>
                      <m:nary>
                        <m:naryPr>
                          <m:chr m:val="∑"/>
                          <m:ctrlPr>
                            <a:rPr lang="en-US" altLang="en-US" sz="2000" i="1">
                              <a:solidFill>
                                <a:srgbClr val="000000"/>
                              </a:solidFill>
                              <a:latin typeface="Cambria Math" panose="02040503050406030204" pitchFamily="18" charset="0"/>
                            </a:rPr>
                          </m:ctrlPr>
                        </m:naryPr>
                        <m:sub>
                          <m:r>
                            <m:rPr>
                              <m:brk m:alnAt="23"/>
                            </m:rPr>
                            <a:rPr lang="en-US" altLang="en-US" sz="2000" i="1">
                              <a:solidFill>
                                <a:srgbClr val="000000"/>
                              </a:solidFill>
                              <a:latin typeface="Cambria Math" panose="02040503050406030204" pitchFamily="18" charset="0"/>
                            </a:rPr>
                            <m:t>𝑡</m:t>
                          </m:r>
                          <m:r>
                            <a:rPr lang="en-US" altLang="en-US" sz="2000" i="1">
                              <a:solidFill>
                                <a:srgbClr val="000000"/>
                              </a:solidFill>
                              <a:latin typeface="Cambria Math" panose="02040503050406030204" pitchFamily="18" charset="0"/>
                            </a:rPr>
                            <m:t>=</m:t>
                          </m:r>
                          <m:r>
                            <a:rPr lang="en-US" altLang="en-US" sz="2000" b="0" i="1" smtClean="0">
                              <a:solidFill>
                                <a:srgbClr val="000000"/>
                              </a:solidFill>
                              <a:latin typeface="Cambria Math" panose="02040503050406030204" pitchFamily="18" charset="0"/>
                            </a:rPr>
                            <m:t>1</m:t>
                          </m:r>
                        </m:sub>
                        <m:sup>
                          <m:r>
                            <a:rPr lang="en-US" altLang="en-US" sz="2000" i="1">
                              <a:solidFill>
                                <a:srgbClr val="000000"/>
                              </a:solidFill>
                              <a:latin typeface="Cambria Math" panose="02040503050406030204" pitchFamily="18" charset="0"/>
                              <a:ea typeface="Cambria Math"/>
                            </a:rPr>
                            <m:t>∞</m:t>
                          </m:r>
                        </m:sup>
                        <m:e>
                          <m:f>
                            <m:fPr>
                              <m:ctrlPr>
                                <a:rPr lang="en-US" altLang="en-US" sz="2000" i="1">
                                  <a:solidFill>
                                    <a:srgbClr val="000000"/>
                                  </a:solidFill>
                                  <a:latin typeface="Cambria Math" panose="02040503050406030204" pitchFamily="18" charset="0"/>
                                </a:rPr>
                              </m:ctrlPr>
                            </m:fPr>
                            <m:num>
                              <m:sSub>
                                <m:sSubPr>
                                  <m:ctrlPr>
                                    <a:rPr lang="en-US" altLang="en-US" sz="2000" i="1">
                                      <a:solidFill>
                                        <a:srgbClr val="000000"/>
                                      </a:solidFill>
                                      <a:latin typeface="Cambria Math" panose="02040503050406030204" pitchFamily="18" charset="0"/>
                                    </a:rPr>
                                  </m:ctrlPr>
                                </m:sSubPr>
                                <m:e>
                                  <m:r>
                                    <a:rPr lang="en-US" altLang="en-US" sz="2000" i="1">
                                      <a:solidFill>
                                        <a:srgbClr val="000000"/>
                                      </a:solidFill>
                                      <a:latin typeface="Cambria Math" panose="02040503050406030204" pitchFamily="18" charset="0"/>
                                    </a:rPr>
                                    <m:t>𝐹𝐶𝐹</m:t>
                                  </m:r>
                                </m:e>
                                <m:sub>
                                  <m:r>
                                    <a:rPr lang="en-US" altLang="en-US" sz="2000" i="1">
                                      <a:solidFill>
                                        <a:srgbClr val="000000"/>
                                      </a:solidFill>
                                      <a:latin typeface="Cambria Math" panose="02040503050406030204" pitchFamily="18" charset="0"/>
                                    </a:rPr>
                                    <m:t>𝑡</m:t>
                                  </m:r>
                                </m:sub>
                              </m:sSub>
                            </m:num>
                            <m:den>
                              <m:sSup>
                                <m:sSupPr>
                                  <m:ctrlPr>
                                    <a:rPr lang="en-US" altLang="en-US" sz="2000" i="1">
                                      <a:solidFill>
                                        <a:srgbClr val="000000"/>
                                      </a:solidFill>
                                      <a:latin typeface="Cambria Math" panose="02040503050406030204" pitchFamily="18" charset="0"/>
                                    </a:rPr>
                                  </m:ctrlPr>
                                </m:sSupPr>
                                <m:e>
                                  <m:d>
                                    <m:dPr>
                                      <m:ctrlPr>
                                        <a:rPr lang="en-US" altLang="en-US" sz="2000" i="1">
                                          <a:solidFill>
                                            <a:srgbClr val="000000"/>
                                          </a:solidFill>
                                          <a:latin typeface="Cambria Math" panose="02040503050406030204" pitchFamily="18" charset="0"/>
                                        </a:rPr>
                                      </m:ctrlPr>
                                    </m:dPr>
                                    <m:e>
                                      <m:r>
                                        <a:rPr lang="en-US" altLang="en-US" sz="2000" i="1">
                                          <a:solidFill>
                                            <a:srgbClr val="000000"/>
                                          </a:solidFill>
                                          <a:latin typeface="Cambria Math" panose="02040503050406030204" pitchFamily="18" charset="0"/>
                                        </a:rPr>
                                        <m:t>1+</m:t>
                                      </m:r>
                                      <m:r>
                                        <a:rPr lang="en-US" altLang="en-US" sz="2000" i="1">
                                          <a:solidFill>
                                            <a:srgbClr val="000000"/>
                                          </a:solidFill>
                                          <a:latin typeface="Cambria Math" panose="02040503050406030204" pitchFamily="18" charset="0"/>
                                        </a:rPr>
                                        <m:t>𝑟</m:t>
                                      </m:r>
                                    </m:e>
                                  </m:d>
                                </m:e>
                                <m:sup>
                                  <m:r>
                                    <a:rPr lang="en-US" altLang="en-US" sz="2000" i="1">
                                      <a:solidFill>
                                        <a:srgbClr val="000000"/>
                                      </a:solidFill>
                                      <a:latin typeface="Cambria Math" panose="02040503050406030204" pitchFamily="18" charset="0"/>
                                    </a:rPr>
                                    <m:t>𝑡</m:t>
                                  </m:r>
                                </m:sup>
                              </m:sSup>
                            </m:den>
                          </m:f>
                        </m:e>
                      </m:nary>
                    </m:oMath>
                  </m:oMathPara>
                </a14:m>
                <a:endParaRPr lang="en-US" sz="2000" dirty="0">
                  <a:solidFill>
                    <a:srgbClr val="000000"/>
                  </a:solidFill>
                  <a:latin typeface="Arial"/>
                  <a:cs typeface="Arial" pitchFamily="34" charset="0"/>
                </a:endParaRPr>
              </a:p>
            </p:txBody>
          </p:sp>
        </mc:Choice>
        <mc:Fallback xmlns="">
          <p:sp>
            <p:nvSpPr>
              <p:cNvPr id="2" name="Rectangle 1" title="Formula showing that the value of the firm is the present value of future FCFs"/>
              <p:cNvSpPr>
                <a:spLocks noRot="1" noChangeAspect="1" noMove="1" noResize="1" noEditPoints="1" noAdjustHandles="1" noChangeArrowheads="1" noChangeShapeType="1" noTextEdit="1"/>
              </p:cNvSpPr>
              <p:nvPr/>
            </p:nvSpPr>
            <p:spPr>
              <a:xfrm>
                <a:off x="3485445" y="2477911"/>
                <a:ext cx="3557064" cy="931858"/>
              </a:xfrm>
              <a:prstGeom prst="rect">
                <a:avLst/>
              </a:prstGeom>
              <a:blipFill>
                <a:blip r:embed="rId3"/>
                <a:stretch>
                  <a:fillRect/>
                </a:stretch>
              </a:blipFill>
              <a:ln>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title="Formula showing the the NPV of a project is the change in value of the firm as a function of changes in FCFs from the project"/>
              <p:cNvSpPr/>
              <p:nvPr/>
            </p:nvSpPr>
            <p:spPr>
              <a:xfrm>
                <a:off x="3069562" y="4992844"/>
                <a:ext cx="4771756" cy="931858"/>
              </a:xfrm>
              <a:prstGeom prst="rect">
                <a:avLst/>
              </a:prstGeom>
              <a:solidFill>
                <a:schemeClr val="bg2">
                  <a:lumMod val="20000"/>
                  <a:lumOff val="80000"/>
                </a:schemeClr>
              </a:solidFill>
              <a:ln>
                <a:solidFill>
                  <a:srgbClr val="000000"/>
                </a:solidFill>
              </a:ln>
            </p:spPr>
            <p:txBody>
              <a:bodyPr wrap="none">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US" altLang="en-US" sz="2000" i="1" smtClean="0">
                          <a:solidFill>
                            <a:srgbClr val="000000"/>
                          </a:solidFill>
                          <a:latin typeface="Cambria Math" panose="02040503050406030204" pitchFamily="18" charset="0"/>
                          <a:ea typeface="Cambria Math"/>
                        </a:rPr>
                        <m:t>∆</m:t>
                      </m:r>
                      <m:d>
                        <m:dPr>
                          <m:ctrlPr>
                            <a:rPr lang="en-US" altLang="en-US" sz="2000" i="1">
                              <a:solidFill>
                                <a:srgbClr val="000000"/>
                              </a:solidFill>
                              <a:latin typeface="Cambria Math" panose="02040503050406030204" pitchFamily="18" charset="0"/>
                              <a:ea typeface="Cambria Math"/>
                            </a:rPr>
                          </m:ctrlPr>
                        </m:dPr>
                        <m:e>
                          <m:r>
                            <a:rPr lang="en-US" altLang="en-US" sz="2000" i="1">
                              <a:solidFill>
                                <a:srgbClr val="000000"/>
                              </a:solidFill>
                              <a:latin typeface="Cambria Math" panose="02040503050406030204" pitchFamily="18" charset="0"/>
                            </a:rPr>
                            <m:t>𝑉𝑎𝑙𝑢𝑒</m:t>
                          </m:r>
                          <m:r>
                            <a:rPr lang="en-US" altLang="en-US" sz="2000" i="1">
                              <a:solidFill>
                                <a:srgbClr val="000000"/>
                              </a:solidFill>
                              <a:latin typeface="Cambria Math" panose="02040503050406030204" pitchFamily="18" charset="0"/>
                            </a:rPr>
                            <m:t> </m:t>
                          </m:r>
                          <m:r>
                            <a:rPr lang="en-US" altLang="en-US" sz="2000" i="1">
                              <a:solidFill>
                                <a:srgbClr val="000000"/>
                              </a:solidFill>
                              <a:latin typeface="Cambria Math" panose="02040503050406030204" pitchFamily="18" charset="0"/>
                            </a:rPr>
                            <m:t>𝑜𝑓</m:t>
                          </m:r>
                          <m:r>
                            <a:rPr lang="en-US" altLang="en-US" sz="2000" i="1">
                              <a:solidFill>
                                <a:srgbClr val="000000"/>
                              </a:solidFill>
                              <a:latin typeface="Cambria Math" panose="02040503050406030204" pitchFamily="18" charset="0"/>
                            </a:rPr>
                            <m:t> </m:t>
                          </m:r>
                          <m:r>
                            <a:rPr lang="en-US" altLang="en-US" sz="2000" i="1">
                              <a:solidFill>
                                <a:srgbClr val="000000"/>
                              </a:solidFill>
                              <a:latin typeface="Cambria Math" panose="02040503050406030204" pitchFamily="18" charset="0"/>
                            </a:rPr>
                            <m:t>𝐹𝑖𝑟𝑚</m:t>
                          </m:r>
                        </m:e>
                      </m:d>
                      <m:r>
                        <a:rPr lang="en-US" altLang="en-US" sz="2000" i="1">
                          <a:solidFill>
                            <a:srgbClr val="000000"/>
                          </a:solidFill>
                          <a:latin typeface="Cambria Math" panose="02040503050406030204" pitchFamily="18" charset="0"/>
                        </a:rPr>
                        <m:t>=</m:t>
                      </m:r>
                      <m:r>
                        <a:rPr lang="en-US" altLang="en-US" sz="2000" i="1">
                          <a:solidFill>
                            <a:srgbClr val="000000"/>
                          </a:solidFill>
                          <a:latin typeface="Cambria Math" panose="02040503050406030204" pitchFamily="18" charset="0"/>
                        </a:rPr>
                        <m:t>𝑁𝑃𝑉</m:t>
                      </m:r>
                      <m:r>
                        <a:rPr lang="en-US" altLang="en-US" sz="2000" i="1">
                          <a:solidFill>
                            <a:srgbClr val="000000"/>
                          </a:solidFill>
                          <a:latin typeface="Cambria Math" panose="02040503050406030204" pitchFamily="18" charset="0"/>
                        </a:rPr>
                        <m:t>= </m:t>
                      </m:r>
                      <m:nary>
                        <m:naryPr>
                          <m:chr m:val="∑"/>
                          <m:ctrlPr>
                            <a:rPr lang="en-US" altLang="en-US" sz="2000" i="1">
                              <a:solidFill>
                                <a:srgbClr val="000000"/>
                              </a:solidFill>
                              <a:latin typeface="Cambria Math" panose="02040503050406030204" pitchFamily="18" charset="0"/>
                            </a:rPr>
                          </m:ctrlPr>
                        </m:naryPr>
                        <m:sub>
                          <m:r>
                            <m:rPr>
                              <m:brk m:alnAt="23"/>
                            </m:rPr>
                            <a:rPr lang="en-US" altLang="en-US" sz="2000" i="1">
                              <a:solidFill>
                                <a:srgbClr val="000000"/>
                              </a:solidFill>
                              <a:latin typeface="Cambria Math" panose="02040503050406030204" pitchFamily="18" charset="0"/>
                            </a:rPr>
                            <m:t>𝑡</m:t>
                          </m:r>
                          <m:r>
                            <a:rPr lang="en-US" altLang="en-US" sz="2000" i="1">
                              <a:solidFill>
                                <a:srgbClr val="000000"/>
                              </a:solidFill>
                              <a:latin typeface="Cambria Math" panose="02040503050406030204" pitchFamily="18" charset="0"/>
                            </a:rPr>
                            <m:t>=</m:t>
                          </m:r>
                          <m:r>
                            <a:rPr lang="en-US" altLang="en-US" sz="2000" b="0" i="1" smtClean="0">
                              <a:solidFill>
                                <a:srgbClr val="000000"/>
                              </a:solidFill>
                              <a:latin typeface="Cambria Math" panose="02040503050406030204" pitchFamily="18" charset="0"/>
                            </a:rPr>
                            <m:t>1</m:t>
                          </m:r>
                        </m:sub>
                        <m:sup>
                          <m:r>
                            <a:rPr lang="en-US" altLang="en-US" sz="2000" i="1">
                              <a:solidFill>
                                <a:srgbClr val="000000"/>
                              </a:solidFill>
                              <a:latin typeface="Cambria Math" panose="02040503050406030204" pitchFamily="18" charset="0"/>
                              <a:ea typeface="Cambria Math"/>
                            </a:rPr>
                            <m:t>∞</m:t>
                          </m:r>
                        </m:sup>
                        <m:e>
                          <m:f>
                            <m:fPr>
                              <m:ctrlPr>
                                <a:rPr lang="en-US" altLang="en-US" sz="2000" i="1">
                                  <a:solidFill>
                                    <a:srgbClr val="000000"/>
                                  </a:solidFill>
                                  <a:latin typeface="Cambria Math" panose="02040503050406030204" pitchFamily="18" charset="0"/>
                                </a:rPr>
                              </m:ctrlPr>
                            </m:fPr>
                            <m:num>
                              <m:sSub>
                                <m:sSubPr>
                                  <m:ctrlPr>
                                    <a:rPr lang="en-US" altLang="en-US" sz="2000" i="1">
                                      <a:solidFill>
                                        <a:srgbClr val="000000"/>
                                      </a:solidFill>
                                      <a:latin typeface="Cambria Math" panose="02040503050406030204" pitchFamily="18" charset="0"/>
                                    </a:rPr>
                                  </m:ctrlPr>
                                </m:sSubPr>
                                <m:e>
                                  <m:r>
                                    <a:rPr lang="en-US" altLang="en-US" sz="2000" i="1">
                                      <a:solidFill>
                                        <a:srgbClr val="000000"/>
                                      </a:solidFill>
                                      <a:latin typeface="Cambria Math" panose="02040503050406030204" pitchFamily="18" charset="0"/>
                                      <a:ea typeface="Cambria Math"/>
                                    </a:rPr>
                                    <m:t>∆</m:t>
                                  </m:r>
                                  <m:r>
                                    <a:rPr lang="en-US" altLang="en-US" sz="2000" i="1">
                                      <a:solidFill>
                                        <a:srgbClr val="000000"/>
                                      </a:solidFill>
                                      <a:latin typeface="Cambria Math" panose="02040503050406030204" pitchFamily="18" charset="0"/>
                                    </a:rPr>
                                    <m:t>𝐹𝐶𝐹</m:t>
                                  </m:r>
                                </m:e>
                                <m:sub>
                                  <m:r>
                                    <a:rPr lang="en-US" altLang="en-US" sz="2000" i="1">
                                      <a:solidFill>
                                        <a:srgbClr val="000000"/>
                                      </a:solidFill>
                                      <a:latin typeface="Cambria Math" panose="02040503050406030204" pitchFamily="18" charset="0"/>
                                    </a:rPr>
                                    <m:t>𝑡</m:t>
                                  </m:r>
                                </m:sub>
                              </m:sSub>
                            </m:num>
                            <m:den>
                              <m:sSup>
                                <m:sSupPr>
                                  <m:ctrlPr>
                                    <a:rPr lang="en-US" altLang="en-US" sz="2000" i="1">
                                      <a:solidFill>
                                        <a:srgbClr val="000000"/>
                                      </a:solidFill>
                                      <a:latin typeface="Cambria Math" panose="02040503050406030204" pitchFamily="18" charset="0"/>
                                    </a:rPr>
                                  </m:ctrlPr>
                                </m:sSupPr>
                                <m:e>
                                  <m:d>
                                    <m:dPr>
                                      <m:ctrlPr>
                                        <a:rPr lang="en-US" altLang="en-US" sz="2000" i="1">
                                          <a:solidFill>
                                            <a:srgbClr val="000000"/>
                                          </a:solidFill>
                                          <a:latin typeface="Cambria Math" panose="02040503050406030204" pitchFamily="18" charset="0"/>
                                        </a:rPr>
                                      </m:ctrlPr>
                                    </m:dPr>
                                    <m:e>
                                      <m:r>
                                        <a:rPr lang="en-US" altLang="en-US" sz="2000" i="1">
                                          <a:solidFill>
                                            <a:srgbClr val="000000"/>
                                          </a:solidFill>
                                          <a:latin typeface="Cambria Math" panose="02040503050406030204" pitchFamily="18" charset="0"/>
                                        </a:rPr>
                                        <m:t>1+</m:t>
                                      </m:r>
                                      <m:r>
                                        <a:rPr lang="en-US" altLang="en-US" sz="2000" i="1">
                                          <a:solidFill>
                                            <a:srgbClr val="000000"/>
                                          </a:solidFill>
                                          <a:latin typeface="Cambria Math" panose="02040503050406030204" pitchFamily="18" charset="0"/>
                                        </a:rPr>
                                        <m:t>𝑟</m:t>
                                      </m:r>
                                    </m:e>
                                  </m:d>
                                </m:e>
                                <m:sup>
                                  <m:r>
                                    <a:rPr lang="en-US" altLang="en-US" sz="2000" i="1">
                                      <a:solidFill>
                                        <a:srgbClr val="000000"/>
                                      </a:solidFill>
                                      <a:latin typeface="Cambria Math" panose="02040503050406030204" pitchFamily="18" charset="0"/>
                                    </a:rPr>
                                    <m:t>𝑡</m:t>
                                  </m:r>
                                </m:sup>
                              </m:sSup>
                            </m:den>
                          </m:f>
                        </m:e>
                      </m:nary>
                    </m:oMath>
                  </m:oMathPara>
                </a14:m>
                <a:endParaRPr lang="en-US" sz="2000" dirty="0">
                  <a:solidFill>
                    <a:srgbClr val="000000"/>
                  </a:solidFill>
                  <a:latin typeface="Arial"/>
                  <a:cs typeface="Arial" pitchFamily="34" charset="0"/>
                </a:endParaRPr>
              </a:p>
            </p:txBody>
          </p:sp>
        </mc:Choice>
        <mc:Fallback xmlns="">
          <p:sp>
            <p:nvSpPr>
              <p:cNvPr id="3" name="Rectangle 2" title="Formula showing the the NPV of a project is the change in value of the firm as a function of changes in FCFs from the project"/>
              <p:cNvSpPr>
                <a:spLocks noRot="1" noChangeAspect="1" noMove="1" noResize="1" noEditPoints="1" noAdjustHandles="1" noChangeArrowheads="1" noChangeShapeType="1" noTextEdit="1"/>
              </p:cNvSpPr>
              <p:nvPr/>
            </p:nvSpPr>
            <p:spPr>
              <a:xfrm>
                <a:off x="3069562" y="4992844"/>
                <a:ext cx="4771756" cy="931858"/>
              </a:xfrm>
              <a:prstGeom prst="rect">
                <a:avLst/>
              </a:prstGeom>
              <a:blipFill>
                <a:blip r:embed="rId4"/>
                <a:stretch>
                  <a:fillRect/>
                </a:stretch>
              </a:blipFill>
              <a:ln>
                <a:solidFill>
                  <a:srgbClr val="000000"/>
                </a:solidFill>
              </a:ln>
            </p:spPr>
            <p:txBody>
              <a:bodyPr/>
              <a:lstStyle/>
              <a:p>
                <a:r>
                  <a:rPr lang="en-US">
                    <a:noFill/>
                  </a:rPr>
                  <a:t> </a:t>
                </a:r>
              </a:p>
            </p:txBody>
          </p:sp>
        </mc:Fallback>
      </mc:AlternateContent>
    </p:spTree>
    <p:extLst>
      <p:ext uri="{BB962C8B-B14F-4D97-AF65-F5344CB8AC3E}">
        <p14:creationId xmlns:p14="http://schemas.microsoft.com/office/powerpoint/2010/main" val="27173611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a:spLocks noGrp="1"/>
          </p:cNvSpPr>
          <p:nvPr>
            <p:ph type="sldNum" sz="quarter" idx="12"/>
          </p:nvPr>
        </p:nvSpPr>
        <p:spPr/>
        <p:txBody>
          <a:bodyPr/>
          <a:lstStyle/>
          <a:p>
            <a:pPr fontAlgn="base">
              <a:spcBef>
                <a:spcPct val="0"/>
              </a:spcBef>
              <a:spcAft>
                <a:spcPct val="0"/>
              </a:spcAft>
            </a:pPr>
            <a:fld id="{E8C33FB4-5F8F-4782-B95D-D147A7892BB2}" type="slidenum">
              <a:rPr lang="en-US" altLang="en-US">
                <a:solidFill>
                  <a:srgbClr val="000000"/>
                </a:solidFill>
              </a:rPr>
              <a:pPr fontAlgn="base">
                <a:spcBef>
                  <a:spcPct val="0"/>
                </a:spcBef>
                <a:spcAft>
                  <a:spcPct val="0"/>
                </a:spcAft>
              </a:pPr>
              <a:t>33</a:t>
            </a:fld>
            <a:endParaRPr lang="en-US" altLang="en-US">
              <a:solidFill>
                <a:srgbClr val="000000"/>
              </a:solidFill>
            </a:endParaRPr>
          </a:p>
        </p:txBody>
      </p:sp>
      <p:sp>
        <p:nvSpPr>
          <p:cNvPr id="13314" name="Rectangle 2"/>
          <p:cNvSpPr>
            <a:spLocks noGrp="1" noChangeArrowheads="1"/>
          </p:cNvSpPr>
          <p:nvPr>
            <p:ph type="title"/>
          </p:nvPr>
        </p:nvSpPr>
        <p:spPr/>
        <p:txBody>
          <a:bodyPr/>
          <a:lstStyle/>
          <a:p>
            <a:r>
              <a:rPr lang="en-US" altLang="en-US" sz="2400" dirty="0"/>
              <a:t>Example </a:t>
            </a:r>
            <a:r>
              <a:rPr lang="en-US" altLang="en-US" sz="2400" dirty="0">
                <a:solidFill>
                  <a:srgbClr val="0070C0"/>
                </a:solidFill>
              </a:rPr>
              <a:t>net present value profile </a:t>
            </a:r>
            <a:r>
              <a:rPr lang="en-US" altLang="en-US" sz="2400" dirty="0"/>
              <a:t>of an investment</a:t>
            </a:r>
          </a:p>
        </p:txBody>
      </p:sp>
      <p:graphicFrame>
        <p:nvGraphicFramePr>
          <p:cNvPr id="13315" name="Object 3" title="table showing that the NPV changes for different discount rates"/>
          <p:cNvGraphicFramePr>
            <a:graphicFrameLocks noGrp="1" noChangeAspect="1"/>
          </p:cNvGraphicFramePr>
          <p:nvPr>
            <p:ph sz="half" idx="1"/>
          </p:nvPr>
        </p:nvGraphicFramePr>
        <p:xfrm>
          <a:off x="2286000" y="1981200"/>
          <a:ext cx="4038600" cy="2819400"/>
        </p:xfrm>
        <a:graphic>
          <a:graphicData uri="http://schemas.openxmlformats.org/presentationml/2006/ole">
            <mc:AlternateContent xmlns:mc="http://schemas.openxmlformats.org/markup-compatibility/2006">
              <mc:Choice xmlns:v="urn:schemas-microsoft-com:vml" Requires="v">
                <p:oleObj name="Document" r:id="rId3" imgW="6490106" imgH="1857756" progId="Word.Document.8">
                  <p:embed/>
                </p:oleObj>
              </mc:Choice>
              <mc:Fallback>
                <p:oleObj name="Document" r:id="rId3" imgW="6490106" imgH="1857756" progId="Word.Document.8">
                  <p:embed/>
                  <p:pic>
                    <p:nvPicPr>
                      <p:cNvPr id="13315" name="Object 3" title="table showing that the NPV changes for different discount rates"/>
                      <p:cNvPicPr>
                        <a:picLocks noChangeAspect="1" noChangeArrowheads="1"/>
                      </p:cNvPicPr>
                      <p:nvPr/>
                    </p:nvPicPr>
                    <p:blipFill>
                      <a:blip r:embed="rId4">
                        <a:extLst>
                          <a:ext uri="{28A0092B-C50C-407E-A947-70E740481C1C}">
                            <a14:useLocalDpi xmlns:a14="http://schemas.microsoft.com/office/drawing/2010/main" val="0"/>
                          </a:ext>
                        </a:extLst>
                      </a:blip>
                      <a:srcRect r="65694"/>
                      <a:stretch>
                        <a:fillRect/>
                      </a:stretch>
                    </p:blipFill>
                    <p:spPr bwMode="auto">
                      <a:xfrm>
                        <a:off x="2286000" y="1981200"/>
                        <a:ext cx="4038600" cy="281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17" name="Object 5" title="NPV profile"/>
          <p:cNvGraphicFramePr>
            <a:graphicFrameLocks noGrp="1" noChangeAspect="1"/>
          </p:cNvGraphicFramePr>
          <p:nvPr>
            <p:ph sz="half" idx="2"/>
          </p:nvPr>
        </p:nvGraphicFramePr>
        <p:xfrm>
          <a:off x="6400800" y="2057400"/>
          <a:ext cx="4267200" cy="3005138"/>
        </p:xfrm>
        <a:graphic>
          <a:graphicData uri="http://schemas.openxmlformats.org/presentationml/2006/ole">
            <mc:AlternateContent xmlns:mc="http://schemas.openxmlformats.org/markup-compatibility/2006">
              <mc:Choice xmlns:v="urn:schemas-microsoft-com:vml" Requires="v">
                <p:oleObj name="Chart" r:id="rId5" imgW="3381451" imgH="2257349" progId="MSGraph.Chart.8">
                  <p:embed/>
                </p:oleObj>
              </mc:Choice>
              <mc:Fallback>
                <p:oleObj name="Chart" r:id="rId5" imgW="3381451" imgH="2257349" progId="MSGraph.Chart.8">
                  <p:embed/>
                  <p:pic>
                    <p:nvPicPr>
                      <p:cNvPr id="13317" name="Object 5" title="NPV profile"/>
                      <p:cNvPicPr>
                        <a:picLocks noChangeAspect="1" noChangeArrowheads="1"/>
                      </p:cNvPicPr>
                      <p:nvPr/>
                    </p:nvPicPr>
                    <p:blipFill>
                      <a:blip r:embed="rId6">
                        <a:extLst>
                          <a:ext uri="{28A0092B-C50C-407E-A947-70E740481C1C}">
                            <a14:useLocalDpi xmlns:a14="http://schemas.microsoft.com/office/drawing/2010/main" val="0"/>
                          </a:ext>
                        </a:extLst>
                      </a:blip>
                      <a:srcRect l="5252"/>
                      <a:stretch>
                        <a:fillRect/>
                      </a:stretch>
                    </p:blipFill>
                    <p:spPr bwMode="auto">
                      <a:xfrm>
                        <a:off x="6400800" y="2057400"/>
                        <a:ext cx="4267200" cy="300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9" name="Text Box 7"/>
          <p:cNvSpPr txBox="1">
            <a:spLocks noChangeArrowheads="1"/>
          </p:cNvSpPr>
          <p:nvPr/>
        </p:nvSpPr>
        <p:spPr bwMode="auto">
          <a:xfrm>
            <a:off x="7239000" y="4800600"/>
            <a:ext cx="2590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dirty="0">
                <a:solidFill>
                  <a:srgbClr val="000000"/>
                </a:solidFill>
                <a:latin typeface="Arial" pitchFamily="34" charset="0"/>
                <a:cs typeface="Arial" pitchFamily="34" charset="0"/>
              </a:rPr>
              <a:t>Possible discount rates</a:t>
            </a:r>
          </a:p>
        </p:txBody>
      </p:sp>
      <p:sp>
        <p:nvSpPr>
          <p:cNvPr id="13320" name="Text Box 8"/>
          <p:cNvSpPr txBox="1">
            <a:spLocks noChangeArrowheads="1"/>
          </p:cNvSpPr>
          <p:nvPr/>
        </p:nvSpPr>
        <p:spPr bwMode="auto">
          <a:xfrm>
            <a:off x="6400800" y="1905001"/>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a:solidFill>
                  <a:srgbClr val="000000"/>
                </a:solidFill>
                <a:latin typeface="Arial" pitchFamily="34" charset="0"/>
                <a:cs typeface="Arial" pitchFamily="34" charset="0"/>
              </a:rPr>
              <a:t>NPV</a:t>
            </a:r>
          </a:p>
        </p:txBody>
      </p:sp>
      <p:grpSp>
        <p:nvGrpSpPr>
          <p:cNvPr id="2" name="Group 1" descr="The line identifies the IRR on the plot"/>
          <p:cNvGrpSpPr/>
          <p:nvPr/>
        </p:nvGrpSpPr>
        <p:grpSpPr>
          <a:xfrm>
            <a:off x="2362200" y="4191001"/>
            <a:ext cx="7620000" cy="1865531"/>
            <a:chOff x="838200" y="4191000"/>
            <a:chExt cx="7620000" cy="1865531"/>
          </a:xfrm>
        </p:grpSpPr>
        <p:sp>
          <p:nvSpPr>
            <p:cNvPr id="13321" name="Text Box 9"/>
            <p:cNvSpPr txBox="1">
              <a:spLocks noChangeArrowheads="1"/>
            </p:cNvSpPr>
            <p:nvPr/>
          </p:nvSpPr>
          <p:spPr bwMode="auto">
            <a:xfrm>
              <a:off x="838200" y="5410200"/>
              <a:ext cx="7620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dirty="0">
                  <a:solidFill>
                    <a:srgbClr val="000000"/>
                  </a:solidFill>
                  <a:latin typeface="Arial" pitchFamily="34" charset="0"/>
                  <a:cs typeface="Arial" pitchFamily="34" charset="0"/>
                </a:rPr>
                <a:t>Remember, IRR is the rate at which the present value of the discounted cash flows equals 0.  In this example IRR= .1944  (19.44%)</a:t>
              </a:r>
            </a:p>
          </p:txBody>
        </p:sp>
        <p:cxnSp>
          <p:nvCxnSpPr>
            <p:cNvPr id="3" name="Straight Arrow Connector 2"/>
            <p:cNvCxnSpPr/>
            <p:nvPr/>
          </p:nvCxnSpPr>
          <p:spPr bwMode="auto">
            <a:xfrm flipV="1">
              <a:off x="5715000" y="4191000"/>
              <a:ext cx="1981200" cy="1524000"/>
            </a:xfrm>
            <a:prstGeom prst="straightConnector1">
              <a:avLst/>
            </a:prstGeom>
            <a:solidFill>
              <a:schemeClr val="accent1"/>
            </a:solidFill>
            <a:ln w="15875" cap="flat" cmpd="sng" algn="ctr">
              <a:solidFill>
                <a:srgbClr val="FF0000"/>
              </a:solidFill>
              <a:prstDash val="sysDot"/>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0241252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fontAlgn="base">
              <a:spcBef>
                <a:spcPct val="0"/>
              </a:spcBef>
              <a:spcAft>
                <a:spcPct val="0"/>
              </a:spcAft>
            </a:pPr>
            <a:fld id="{018BCFCF-D31F-4204-B5D8-F1E371252895}" type="slidenum">
              <a:rPr lang="en-US" altLang="en-US">
                <a:solidFill>
                  <a:srgbClr val="000000"/>
                </a:solidFill>
              </a:rPr>
              <a:pPr fontAlgn="base">
                <a:spcBef>
                  <a:spcPct val="0"/>
                </a:spcBef>
                <a:spcAft>
                  <a:spcPct val="0"/>
                </a:spcAft>
              </a:pPr>
              <a:t>34</a:t>
            </a:fld>
            <a:endParaRPr lang="en-US" altLang="en-US">
              <a:solidFill>
                <a:srgbClr val="000000"/>
              </a:solidFill>
            </a:endParaRPr>
          </a:p>
        </p:txBody>
      </p:sp>
      <p:sp>
        <p:nvSpPr>
          <p:cNvPr id="7170" name="Rectangle 2"/>
          <p:cNvSpPr>
            <a:spLocks noGrp="1" noChangeArrowheads="1"/>
          </p:cNvSpPr>
          <p:nvPr>
            <p:ph type="title"/>
          </p:nvPr>
        </p:nvSpPr>
        <p:spPr/>
        <p:txBody>
          <a:bodyPr/>
          <a:lstStyle/>
          <a:p>
            <a:r>
              <a:rPr lang="en-US" altLang="en-US" sz="2400" dirty="0"/>
              <a:t>IRR</a:t>
            </a:r>
          </a:p>
        </p:txBody>
      </p:sp>
      <p:sp>
        <p:nvSpPr>
          <p:cNvPr id="7171" name="Rectangle 3"/>
          <p:cNvSpPr>
            <a:spLocks noGrp="1" noChangeArrowheads="1"/>
          </p:cNvSpPr>
          <p:nvPr>
            <p:ph type="body" idx="1"/>
          </p:nvPr>
        </p:nvSpPr>
        <p:spPr/>
        <p:txBody>
          <a:bodyPr/>
          <a:lstStyle/>
          <a:p>
            <a:pPr marL="0" indent="0">
              <a:lnSpc>
                <a:spcPct val="90000"/>
              </a:lnSpc>
              <a:buNone/>
            </a:pPr>
            <a:r>
              <a:rPr lang="en-US" altLang="en-US" sz="2000" dirty="0"/>
              <a:t>The </a:t>
            </a:r>
            <a:r>
              <a:rPr lang="en-US" altLang="en-US" sz="2000" b="1" dirty="0">
                <a:solidFill>
                  <a:srgbClr val="0070C0"/>
                </a:solidFill>
              </a:rPr>
              <a:t>Internal Rate of Return  </a:t>
            </a:r>
            <a:r>
              <a:rPr lang="en-US" altLang="en-US" sz="2000" dirty="0"/>
              <a:t>is the discount rate that implies a zero net present value for a series of cash flows.  It is “internal” because it only depends on the cash flows and not outside market rates.</a:t>
            </a:r>
          </a:p>
          <a:p>
            <a:pPr marL="0" indent="0">
              <a:lnSpc>
                <a:spcPct val="90000"/>
              </a:lnSpc>
              <a:buNone/>
            </a:pPr>
            <a:endParaRPr lang="en-US" altLang="en-US" sz="2000" dirty="0"/>
          </a:p>
          <a:p>
            <a:pPr>
              <a:lnSpc>
                <a:spcPct val="90000"/>
              </a:lnSpc>
              <a:buFont typeface="Wingdings" pitchFamily="2" charset="2"/>
              <a:buNone/>
            </a:pPr>
            <a:r>
              <a:rPr lang="en-US" altLang="en-US" sz="2000" dirty="0"/>
              <a:t> </a:t>
            </a:r>
          </a:p>
          <a:p>
            <a:pPr>
              <a:lnSpc>
                <a:spcPct val="90000"/>
              </a:lnSpc>
              <a:buFont typeface="Wingdings" pitchFamily="2" charset="2"/>
              <a:buNone/>
            </a:pPr>
            <a:endParaRPr lang="en-US" altLang="en-US" sz="2000" dirty="0"/>
          </a:p>
          <a:p>
            <a:pPr>
              <a:lnSpc>
                <a:spcPct val="90000"/>
              </a:lnSpc>
              <a:buFont typeface="Wingdings" pitchFamily="2" charset="2"/>
              <a:buNone/>
            </a:pPr>
            <a:endParaRPr lang="en-US" altLang="en-US" sz="2000" dirty="0"/>
          </a:p>
          <a:p>
            <a:pPr>
              <a:lnSpc>
                <a:spcPct val="90000"/>
              </a:lnSpc>
              <a:buFont typeface="Wingdings" pitchFamily="2" charset="2"/>
              <a:buNone/>
            </a:pPr>
            <a:endParaRPr lang="en-US" altLang="en-US" sz="2000" dirty="0"/>
          </a:p>
          <a:p>
            <a:pPr>
              <a:lnSpc>
                <a:spcPct val="90000"/>
              </a:lnSpc>
              <a:buFont typeface="Wingdings" pitchFamily="2" charset="2"/>
              <a:buNone/>
            </a:pPr>
            <a:endParaRPr lang="en-US" altLang="en-US" sz="2000" dirty="0"/>
          </a:p>
          <a:p>
            <a:pPr>
              <a:lnSpc>
                <a:spcPct val="90000"/>
              </a:lnSpc>
              <a:buFont typeface="Wingdings" pitchFamily="2" charset="2"/>
              <a:buNone/>
            </a:pPr>
            <a:r>
              <a:rPr lang="en-US" altLang="en-US" sz="2000" dirty="0"/>
              <a:t>    </a:t>
            </a:r>
          </a:p>
        </p:txBody>
      </p:sp>
      <p:graphicFrame>
        <p:nvGraphicFramePr>
          <p:cNvPr id="7172" name="Object 4" title="formula showing that the IRR is the discount rate that makes the NPV equal to 0"/>
          <p:cNvGraphicFramePr>
            <a:graphicFrameLocks noChangeAspect="1"/>
          </p:cNvGraphicFramePr>
          <p:nvPr/>
        </p:nvGraphicFramePr>
        <p:xfrm>
          <a:off x="2438400" y="3352801"/>
          <a:ext cx="7475538" cy="904875"/>
        </p:xfrm>
        <a:graphic>
          <a:graphicData uri="http://schemas.openxmlformats.org/presentationml/2006/ole">
            <mc:AlternateContent xmlns:mc="http://schemas.openxmlformats.org/markup-compatibility/2006">
              <mc:Choice xmlns:v="urn:schemas-microsoft-com:vml" Requires="v">
                <p:oleObj name="Equation" r:id="rId3" imgW="3466800" imgH="419040" progId="Equation.3">
                  <p:embed/>
                </p:oleObj>
              </mc:Choice>
              <mc:Fallback>
                <p:oleObj name="Equation" r:id="rId3" imgW="3466800" imgH="419040" progId="Equation.3">
                  <p:embed/>
                  <p:pic>
                    <p:nvPicPr>
                      <p:cNvPr id="7172" name="Object 4" title="formula showing that the IRR is the discount rate that makes the NPV equal to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352801"/>
                        <a:ext cx="7475538" cy="90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144369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descr="Table 8.5 continued, payback period. Row 9: Definition: The amount of time it takes to pay back the initial investment. Row 10: Rule: Accept the project if the payback period is less than a pre-specified length of time, usually a few years; otherwise, turn it down. Row 11: Advantages: Simple to compute. Favors liquidity. Row 12: Disadvantages: No guidance as to correct payback cutoff. Ignores cash flows after the cutoff completely. Not necessarily consistent with maximizing shareholder wealth."/>
          <p:cNvGraphicFramePr>
            <a:graphicFrameLocks noGrp="1"/>
          </p:cNvGraphicFramePr>
          <p:nvPr>
            <p:extLst>
              <p:ext uri="{D42A27DB-BD31-4B8C-83A1-F6EECF244321}">
                <p14:modId xmlns:p14="http://schemas.microsoft.com/office/powerpoint/2010/main" val="3404756774"/>
              </p:ext>
            </p:extLst>
          </p:nvPr>
        </p:nvGraphicFramePr>
        <p:xfrm>
          <a:off x="2057400" y="2098040"/>
          <a:ext cx="8305800" cy="3754120"/>
        </p:xfrm>
        <a:graphic>
          <a:graphicData uri="http://schemas.openxmlformats.org/drawingml/2006/table">
            <a:tbl>
              <a:tblPr firstRow="1" bandRow="1">
                <a:tableStyleId>{3B4B98B0-60AC-42C2-AFA5-B58CD77FA1E5}</a:tableStyleId>
              </a:tblPr>
              <a:tblGrid>
                <a:gridCol w="1898469">
                  <a:extLst>
                    <a:ext uri="{9D8B030D-6E8A-4147-A177-3AD203B41FA5}">
                      <a16:colId xmlns:a16="http://schemas.microsoft.com/office/drawing/2014/main" val="20000"/>
                    </a:ext>
                  </a:extLst>
                </a:gridCol>
                <a:gridCol w="6407331">
                  <a:extLst>
                    <a:ext uri="{9D8B030D-6E8A-4147-A177-3AD203B41FA5}">
                      <a16:colId xmlns:a16="http://schemas.microsoft.com/office/drawing/2014/main" val="20001"/>
                    </a:ext>
                  </a:extLst>
                </a:gridCol>
              </a:tblGrid>
              <a:tr h="370840">
                <a:tc>
                  <a:txBody>
                    <a:bodyPr/>
                    <a:lstStyle/>
                    <a:p>
                      <a:r>
                        <a:rPr lang="en-IN" sz="1800" b="1" i="0" u="none" strike="noStrike" kern="1200" baseline="0" dirty="0">
                          <a:solidFill>
                            <a:schemeClr val="tx1"/>
                          </a:solidFill>
                          <a:latin typeface="+mn-lt"/>
                          <a:ea typeface="+mn-ea"/>
                          <a:cs typeface="+mn-cs"/>
                        </a:rPr>
                        <a:t>Payback Period</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b="1"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IN" sz="1800" b="0" i="0" u="none" strike="noStrike" kern="1200" baseline="0" dirty="0">
                          <a:solidFill>
                            <a:schemeClr val="tx1"/>
                          </a:solidFill>
                          <a:latin typeface="+mn-lt"/>
                          <a:ea typeface="+mn-ea"/>
                          <a:cs typeface="+mn-cs"/>
                        </a:rPr>
                        <a:t>Definition</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IN" sz="1800" b="0" i="0" u="none" strike="noStrike" kern="1200" baseline="0" dirty="0">
                          <a:solidFill>
                            <a:schemeClr val="tx1"/>
                          </a:solidFill>
                          <a:latin typeface="+mn-lt"/>
                          <a:ea typeface="+mn-ea"/>
                          <a:cs typeface="+mn-cs"/>
                        </a:rPr>
                        <a:t>The amount of time it takes to pay back the initial investment</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en-IN" sz="1800" b="0" i="0" u="none" strike="noStrike" kern="1200" baseline="0" dirty="0">
                          <a:solidFill>
                            <a:schemeClr val="tx1"/>
                          </a:solidFill>
                          <a:latin typeface="+mn-lt"/>
                          <a:ea typeface="+mn-ea"/>
                          <a:cs typeface="+mn-cs"/>
                        </a:rPr>
                        <a:t>Rule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IN" sz="1800" b="0" i="0" u="none" strike="noStrike" kern="1200" baseline="0" dirty="0">
                          <a:solidFill>
                            <a:schemeClr val="tx1"/>
                          </a:solidFill>
                          <a:latin typeface="+mn-lt"/>
                          <a:ea typeface="+mn-ea"/>
                          <a:cs typeface="+mn-cs"/>
                        </a:rPr>
                        <a:t>Accept the project if the payback period is less than a prespecified length of time—usually a few years; otherwise, turn it down</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IN" sz="1800" b="0" i="0" u="none" strike="noStrike" kern="1200" baseline="0" dirty="0">
                          <a:solidFill>
                            <a:schemeClr val="tx1"/>
                          </a:solidFill>
                          <a:latin typeface="+mn-lt"/>
                          <a:ea typeface="+mn-ea"/>
                          <a:cs typeface="+mn-cs"/>
                        </a:rPr>
                        <a:t>Advantages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IN" sz="1800" b="0" i="0" u="none" strike="noStrike" kern="1200" baseline="0" dirty="0">
                          <a:solidFill>
                            <a:schemeClr val="tx1"/>
                          </a:solidFill>
                          <a:latin typeface="+mn-lt"/>
                          <a:ea typeface="+mn-ea"/>
                          <a:cs typeface="+mn-cs"/>
                        </a:rPr>
                        <a:t>Simple to compute</a:t>
                      </a:r>
                    </a:p>
                    <a:p>
                      <a:pPr marL="285750" indent="-285750">
                        <a:buFont typeface="Arial" panose="020B0604020202020204" pitchFamily="34" charset="0"/>
                        <a:buChar char="•"/>
                      </a:pPr>
                      <a:r>
                        <a:rPr lang="en-IN" sz="1800" b="0" i="0" u="none" strike="noStrike" kern="1200" baseline="0" dirty="0">
                          <a:solidFill>
                            <a:schemeClr val="tx1"/>
                          </a:solidFill>
                          <a:latin typeface="+mn-lt"/>
                          <a:ea typeface="+mn-ea"/>
                          <a:cs typeface="+mn-cs"/>
                        </a:rPr>
                        <a:t>Favors liquidity</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en-IN" sz="1800" b="0" i="0" u="none" strike="noStrike" kern="1200" baseline="0" dirty="0">
                          <a:solidFill>
                            <a:schemeClr val="tx1"/>
                          </a:solidFill>
                          <a:latin typeface="+mn-lt"/>
                          <a:ea typeface="+mn-ea"/>
                          <a:cs typeface="+mn-cs"/>
                        </a:rPr>
                        <a:t>Disadvantages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IN" sz="1800" b="0" i="0" u="none" strike="noStrike" kern="1200" baseline="0" dirty="0">
                          <a:solidFill>
                            <a:schemeClr val="tx1"/>
                          </a:solidFill>
                          <a:latin typeface="+mn-lt"/>
                          <a:ea typeface="+mn-ea"/>
                          <a:cs typeface="+mn-cs"/>
                        </a:rPr>
                        <a:t>No guidance as to correct payback cutoff</a:t>
                      </a:r>
                    </a:p>
                    <a:p>
                      <a:pPr marL="285750" indent="-285750">
                        <a:buFont typeface="Arial" panose="020B0604020202020204" pitchFamily="34" charset="0"/>
                        <a:buChar char="•"/>
                      </a:pPr>
                      <a:r>
                        <a:rPr lang="en-IN" sz="1800" b="0" i="0" u="none" strike="noStrike" kern="1200" baseline="0" dirty="0">
                          <a:solidFill>
                            <a:schemeClr val="tx1"/>
                          </a:solidFill>
                          <a:latin typeface="+mn-lt"/>
                          <a:ea typeface="+mn-ea"/>
                          <a:cs typeface="+mn-cs"/>
                        </a:rPr>
                        <a:t>Ignores cash flows after the cutoff completely</a:t>
                      </a:r>
                    </a:p>
                    <a:p>
                      <a:pPr marL="285750" indent="-285750">
                        <a:buFont typeface="Arial" panose="020B0604020202020204" pitchFamily="34" charset="0"/>
                        <a:buChar char="•"/>
                      </a:pPr>
                      <a:r>
                        <a:rPr lang="en-IN" sz="1800" b="0" i="0" u="none" strike="noStrike" kern="1200" baseline="0" dirty="0">
                          <a:solidFill>
                            <a:schemeClr val="tx1"/>
                          </a:solidFill>
                          <a:latin typeface="+mn-lt"/>
                          <a:ea typeface="+mn-ea"/>
                          <a:cs typeface="+mn-cs"/>
                        </a:rPr>
                        <a:t>Not necessarily consistent with maximizing shareholder wealth</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 name="Title 1">
            <a:extLst>
              <a:ext uri="{FF2B5EF4-FFF2-40B4-BE49-F238E27FC236}">
                <a16:creationId xmlns:a16="http://schemas.microsoft.com/office/drawing/2014/main" id="{5091E8D0-F2BD-498D-9625-3E6B0A0DBE83}"/>
              </a:ext>
            </a:extLst>
          </p:cNvPr>
          <p:cNvSpPr>
            <a:spLocks noGrp="1"/>
          </p:cNvSpPr>
          <p:nvPr>
            <p:ph type="title"/>
          </p:nvPr>
        </p:nvSpPr>
        <p:spPr>
          <a:xfrm>
            <a:off x="1038578" y="609600"/>
            <a:ext cx="10239022" cy="1097280"/>
          </a:xfrm>
        </p:spPr>
        <p:txBody>
          <a:bodyPr/>
          <a:lstStyle/>
          <a:p>
            <a:pPr>
              <a:spcBef>
                <a:spcPct val="0"/>
              </a:spcBef>
              <a:buFontTx/>
              <a:buNone/>
            </a:pPr>
            <a:r>
              <a:rPr lang="en-US" altLang="en-US" sz="2400" b="1" dirty="0">
                <a:ea typeface="ＭＳ Ｐゴシック" panose="020B0600070205080204" pitchFamily="34" charset="-128"/>
              </a:rPr>
              <a:t>Table 8.5 </a:t>
            </a:r>
            <a:r>
              <a:rPr lang="en-US" altLang="en-US" sz="2400" dirty="0">
                <a:ea typeface="ＭＳ Ｐゴシック" panose="020B0600070205080204" pitchFamily="34" charset="-128"/>
              </a:rPr>
              <a:t>Summary of Decision Rules Payback Period</a:t>
            </a:r>
          </a:p>
        </p:txBody>
      </p:sp>
    </p:spTree>
    <p:extLst>
      <p:ext uri="{BB962C8B-B14F-4D97-AF65-F5344CB8AC3E}">
        <p14:creationId xmlns:p14="http://schemas.microsoft.com/office/powerpoint/2010/main" val="8511154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a:xfrm>
            <a:off x="1015999" y="533400"/>
            <a:ext cx="10261599" cy="1143000"/>
          </a:xfrm>
        </p:spPr>
        <p:txBody>
          <a:bodyPr/>
          <a:lstStyle/>
          <a:p>
            <a:r>
              <a:rPr lang="en-US" sz="2400" dirty="0"/>
              <a:t>Calculating FCFs</a:t>
            </a:r>
            <a:endParaRPr lang="en-US" sz="2400" dirty="0">
              <a:solidFill>
                <a:srgbClr val="0070C0"/>
              </a:solidFill>
            </a:endParaRPr>
          </a:p>
        </p:txBody>
      </p:sp>
      <p:sp>
        <p:nvSpPr>
          <p:cNvPr id="375811" name="Rectangle 3"/>
          <p:cNvSpPr>
            <a:spLocks noGrp="1" noChangeArrowheads="1"/>
          </p:cNvSpPr>
          <p:nvPr>
            <p:ph type="body" idx="1"/>
          </p:nvPr>
        </p:nvSpPr>
        <p:spPr/>
        <p:txBody>
          <a:bodyPr/>
          <a:lstStyle/>
          <a:p>
            <a:pPr marL="0" indent="0">
              <a:buNone/>
            </a:pPr>
            <a:r>
              <a:rPr lang="en-US" sz="2000" dirty="0"/>
              <a:t>To find FCFs you need to adjust accounting numbers each year to get actual cash flows (FCFs) …</a:t>
            </a:r>
          </a:p>
        </p:txBody>
      </p:sp>
      <p:sp>
        <p:nvSpPr>
          <p:cNvPr id="4" name="TextBox 3"/>
          <p:cNvSpPr txBox="1"/>
          <p:nvPr/>
        </p:nvSpPr>
        <p:spPr>
          <a:xfrm>
            <a:off x="2247900" y="2895601"/>
            <a:ext cx="7924800" cy="769441"/>
          </a:xfrm>
          <a:prstGeom prst="rect">
            <a:avLst/>
          </a:prstGeom>
          <a:solidFill>
            <a:schemeClr val="bg2">
              <a:lumMod val="20000"/>
              <a:lumOff val="80000"/>
            </a:schemeClr>
          </a:solidFill>
          <a:ln>
            <a:solidFill>
              <a:schemeClr val="tx1"/>
            </a:solidFill>
          </a:ln>
        </p:spPr>
        <p:txBody>
          <a:bodyPr wrap="square" rtlCol="0">
            <a:spAutoFit/>
          </a:bodyPr>
          <a:lstStyle/>
          <a:p>
            <a:pPr marL="0" lvl="1" fontAlgn="base">
              <a:spcBef>
                <a:spcPct val="0"/>
              </a:spcBef>
              <a:spcAft>
                <a:spcPct val="0"/>
              </a:spcAft>
            </a:pPr>
            <a:r>
              <a:rPr lang="en-US" sz="2200" dirty="0">
                <a:solidFill>
                  <a:srgbClr val="000000"/>
                </a:solidFill>
                <a:latin typeface="Arial" pitchFamily="34" charset="0"/>
                <a:cs typeface="Arial" pitchFamily="34" charset="0"/>
              </a:rPr>
              <a:t>FCF = EBIT(1-t) + Depreciation &amp; Amortization </a:t>
            </a:r>
          </a:p>
          <a:p>
            <a:pPr marL="0" lvl="1" fontAlgn="base">
              <a:spcBef>
                <a:spcPct val="0"/>
              </a:spcBef>
              <a:spcAft>
                <a:spcPct val="0"/>
              </a:spcAft>
            </a:pPr>
            <a:r>
              <a:rPr lang="en-US" sz="2200" dirty="0">
                <a:solidFill>
                  <a:srgbClr val="000000"/>
                </a:solidFill>
                <a:latin typeface="Arial" pitchFamily="34" charset="0"/>
                <a:cs typeface="Arial" pitchFamily="34" charset="0"/>
              </a:rPr>
              <a:t>           – Change in Net Working Capital – Capital Expenditure</a:t>
            </a:r>
          </a:p>
        </p:txBody>
      </p:sp>
    </p:spTree>
    <p:extLst>
      <p:ext uri="{BB962C8B-B14F-4D97-AF65-F5344CB8AC3E}">
        <p14:creationId xmlns:p14="http://schemas.microsoft.com/office/powerpoint/2010/main" val="303305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Bef>
                <a:spcPct val="0"/>
              </a:spcBef>
              <a:spcAft>
                <a:spcPct val="0"/>
              </a:spcAft>
            </a:pPr>
            <a:fld id="{2AABD9A1-51C3-4438-A8BD-2FEFFE971B80}" type="slidenum">
              <a:rPr lang="en-US">
                <a:solidFill>
                  <a:srgbClr val="000000"/>
                </a:solidFill>
              </a:rPr>
              <a:pPr fontAlgn="base">
                <a:spcBef>
                  <a:spcPct val="0"/>
                </a:spcBef>
                <a:spcAft>
                  <a:spcPct val="0"/>
                </a:spcAft>
              </a:pPr>
              <a:t>37</a:t>
            </a:fld>
            <a:endParaRPr lang="en-US">
              <a:solidFill>
                <a:srgbClr val="000000"/>
              </a:solidFill>
            </a:endParaRPr>
          </a:p>
        </p:txBody>
      </p:sp>
      <p:sp>
        <p:nvSpPr>
          <p:cNvPr id="6" name="Title 5"/>
          <p:cNvSpPr txBox="1">
            <a:spLocks noGrp="1"/>
          </p:cNvSpPr>
          <p:nvPr>
            <p:ph type="title"/>
          </p:nvPr>
        </p:nvSpPr>
        <p:spPr>
          <a:xfrm>
            <a:off x="2784076" y="337925"/>
            <a:ext cx="7067961" cy="400110"/>
          </a:xfrm>
          <a:prstGeom prst="rect">
            <a:avLst/>
          </a:prstGeom>
          <a:noFill/>
        </p:spPr>
        <p:txBody>
          <a:bodyPr wrap="none" rtlCol="0">
            <a:spAutoFit/>
          </a:bodyPr>
          <a:lstStyle/>
          <a:p>
            <a:r>
              <a:rPr lang="en-US" sz="2000" dirty="0"/>
              <a:t>Intuition for FCFs --- Example income statement</a:t>
            </a:r>
          </a:p>
        </p:txBody>
      </p:sp>
      <p:pic>
        <p:nvPicPr>
          <p:cNvPr id="8" name="Content Placeholder 5" title="example income statement from chapter 28"/>
          <p:cNvPicPr>
            <a:picLocks noGrp="1" noChangeAspect="1"/>
          </p:cNvPicPr>
          <p:nvPr>
            <p:ph idx="1"/>
          </p:nvPr>
        </p:nvPicPr>
        <p:blipFill>
          <a:blip r:embed="rId3"/>
          <a:stretch>
            <a:fillRect/>
          </a:stretch>
        </p:blipFill>
        <p:spPr>
          <a:xfrm>
            <a:off x="3938559" y="838201"/>
            <a:ext cx="5876715" cy="4652963"/>
          </a:xfrm>
          <a:prstGeom prst="rect">
            <a:avLst/>
          </a:prstGeom>
          <a:ln>
            <a:solidFill>
              <a:schemeClr val="tx1">
                <a:lumMod val="50000"/>
                <a:lumOff val="50000"/>
              </a:schemeClr>
            </a:solidFill>
          </a:ln>
        </p:spPr>
      </p:pic>
      <p:sp>
        <p:nvSpPr>
          <p:cNvPr id="5" name="TextBox 4"/>
          <p:cNvSpPr txBox="1"/>
          <p:nvPr/>
        </p:nvSpPr>
        <p:spPr>
          <a:xfrm>
            <a:off x="1803580" y="2743200"/>
            <a:ext cx="2082621" cy="369332"/>
          </a:xfrm>
          <a:prstGeom prst="rect">
            <a:avLst/>
          </a:prstGeom>
          <a:noFill/>
        </p:spPr>
        <p:txBody>
          <a:bodyPr wrap="none" rtlCol="0">
            <a:spAutoFit/>
          </a:bodyPr>
          <a:lstStyle/>
          <a:p>
            <a:pPr fontAlgn="base">
              <a:spcBef>
                <a:spcPct val="0"/>
              </a:spcBef>
              <a:spcAft>
                <a:spcPct val="0"/>
              </a:spcAft>
            </a:pPr>
            <a:r>
              <a:rPr lang="en-US" dirty="0">
                <a:solidFill>
                  <a:srgbClr val="000000"/>
                </a:solidFill>
                <a:latin typeface="Arial" pitchFamily="34" charset="0"/>
                <a:cs typeface="Arial" pitchFamily="34" charset="0"/>
              </a:rPr>
              <a:t>Not a cash outflow</a:t>
            </a:r>
          </a:p>
        </p:txBody>
      </p:sp>
      <p:grpSp>
        <p:nvGrpSpPr>
          <p:cNvPr id="2" name="Group 1" descr="The arrows link the text on the left with items on the example income statement">
            <a:extLst>
              <a:ext uri="{FF2B5EF4-FFF2-40B4-BE49-F238E27FC236}">
                <a16:creationId xmlns:a16="http://schemas.microsoft.com/office/drawing/2014/main" id="{AC232787-3FD3-D47A-6CEA-9629035D0C50}"/>
              </a:ext>
            </a:extLst>
          </p:cNvPr>
          <p:cNvGrpSpPr/>
          <p:nvPr/>
        </p:nvGrpSpPr>
        <p:grpSpPr>
          <a:xfrm>
            <a:off x="2895600" y="2476500"/>
            <a:ext cx="1143000" cy="2324100"/>
            <a:chOff x="2895600" y="2476500"/>
            <a:chExt cx="1143000" cy="2324100"/>
          </a:xfrm>
        </p:grpSpPr>
        <p:cxnSp>
          <p:nvCxnSpPr>
            <p:cNvPr id="3" name="Straight Arrow Connector 2"/>
            <p:cNvCxnSpPr/>
            <p:nvPr/>
          </p:nvCxnSpPr>
          <p:spPr bwMode="auto">
            <a:xfrm flipV="1">
              <a:off x="3200400" y="2476500"/>
              <a:ext cx="838200" cy="228600"/>
            </a:xfrm>
            <a:prstGeom prst="straightConnector1">
              <a:avLst/>
            </a:prstGeom>
            <a:solidFill>
              <a:schemeClr val="accent1"/>
            </a:solidFill>
            <a:ln w="53975" cap="flat" cmpd="sng" algn="ctr">
              <a:solidFill>
                <a:srgbClr val="0070C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p:cNvCxnSpPr/>
            <p:nvPr/>
          </p:nvCxnSpPr>
          <p:spPr bwMode="auto">
            <a:xfrm flipV="1">
              <a:off x="2895600" y="4267200"/>
              <a:ext cx="1143000" cy="533400"/>
            </a:xfrm>
            <a:prstGeom prst="straightConnector1">
              <a:avLst/>
            </a:prstGeom>
            <a:solidFill>
              <a:schemeClr val="accent1"/>
            </a:solidFill>
            <a:ln w="53975" cap="flat" cmpd="sng" algn="ctr">
              <a:solidFill>
                <a:srgbClr val="0070C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 name="TextBox 9"/>
          <p:cNvSpPr txBox="1"/>
          <p:nvPr/>
        </p:nvSpPr>
        <p:spPr>
          <a:xfrm>
            <a:off x="1676400" y="4722674"/>
            <a:ext cx="8943474" cy="1754326"/>
          </a:xfrm>
          <a:prstGeom prst="rect">
            <a:avLst/>
          </a:prstGeom>
          <a:noFill/>
        </p:spPr>
        <p:txBody>
          <a:bodyPr wrap="none" rtlCol="0">
            <a:spAutoFit/>
          </a:bodyPr>
          <a:lstStyle/>
          <a:p>
            <a:pPr fontAlgn="base">
              <a:spcBef>
                <a:spcPct val="0"/>
              </a:spcBef>
              <a:spcAft>
                <a:spcPct val="0"/>
              </a:spcAft>
            </a:pPr>
            <a:r>
              <a:rPr lang="en-US" b="1" dirty="0">
                <a:solidFill>
                  <a:srgbClr val="0070C0"/>
                </a:solidFill>
                <a:latin typeface="Arial" pitchFamily="34" charset="0"/>
                <a:cs typeface="Arial" pitchFamily="34" charset="0"/>
              </a:rPr>
              <a:t>Net Income </a:t>
            </a:r>
            <a:r>
              <a:rPr lang="en-US" dirty="0">
                <a:solidFill>
                  <a:srgbClr val="000000"/>
                </a:solidFill>
                <a:latin typeface="Arial" pitchFamily="34" charset="0"/>
                <a:cs typeface="Arial" pitchFamily="34" charset="0"/>
              </a:rPr>
              <a:t>does</a:t>
            </a:r>
          </a:p>
          <a:p>
            <a:pPr fontAlgn="base">
              <a:spcBef>
                <a:spcPct val="0"/>
              </a:spcBef>
              <a:spcAft>
                <a:spcPct val="0"/>
              </a:spcAft>
            </a:pPr>
            <a:r>
              <a:rPr lang="en-US" dirty="0">
                <a:solidFill>
                  <a:srgbClr val="000000"/>
                </a:solidFill>
                <a:latin typeface="Arial" pitchFamily="34" charset="0"/>
                <a:cs typeface="Arial" pitchFamily="34" charset="0"/>
              </a:rPr>
              <a:t>not reflect the actual</a:t>
            </a:r>
          </a:p>
          <a:p>
            <a:pPr fontAlgn="base">
              <a:spcBef>
                <a:spcPct val="0"/>
              </a:spcBef>
              <a:spcAft>
                <a:spcPct val="0"/>
              </a:spcAft>
            </a:pPr>
            <a:r>
              <a:rPr lang="en-US" dirty="0">
                <a:solidFill>
                  <a:srgbClr val="000000"/>
                </a:solidFill>
                <a:latin typeface="Arial" pitchFamily="34" charset="0"/>
                <a:cs typeface="Arial" pitchFamily="34" charset="0"/>
              </a:rPr>
              <a:t>cash available each</a:t>
            </a:r>
          </a:p>
          <a:p>
            <a:pPr fontAlgn="base">
              <a:spcBef>
                <a:spcPct val="0"/>
              </a:spcBef>
              <a:spcAft>
                <a:spcPct val="0"/>
              </a:spcAft>
            </a:pPr>
            <a:r>
              <a:rPr lang="en-US" dirty="0">
                <a:solidFill>
                  <a:srgbClr val="000000"/>
                </a:solidFill>
                <a:latin typeface="Arial" pitchFamily="34" charset="0"/>
                <a:cs typeface="Arial" pitchFamily="34" charset="0"/>
              </a:rPr>
              <a:t>period for several reasons:  (1) </a:t>
            </a:r>
            <a:r>
              <a:rPr lang="en-US" b="1" dirty="0">
                <a:solidFill>
                  <a:srgbClr val="0070C0"/>
                </a:solidFill>
                <a:latin typeface="Arial" pitchFamily="34" charset="0"/>
                <a:cs typeface="Arial" pitchFamily="34" charset="0"/>
              </a:rPr>
              <a:t>depreciation</a:t>
            </a:r>
            <a:r>
              <a:rPr lang="en-US" dirty="0">
                <a:solidFill>
                  <a:srgbClr val="000000"/>
                </a:solidFill>
                <a:latin typeface="Arial" pitchFamily="34" charset="0"/>
                <a:cs typeface="Arial" pitchFamily="34" charset="0"/>
              </a:rPr>
              <a:t> was subtracted to get NI but depreciation</a:t>
            </a:r>
          </a:p>
          <a:p>
            <a:pPr fontAlgn="base">
              <a:spcBef>
                <a:spcPct val="0"/>
              </a:spcBef>
              <a:spcAft>
                <a:spcPct val="0"/>
              </a:spcAft>
            </a:pPr>
            <a:r>
              <a:rPr lang="en-US" dirty="0">
                <a:solidFill>
                  <a:srgbClr val="000000"/>
                </a:solidFill>
                <a:latin typeface="Arial" pitchFamily="34" charset="0"/>
                <a:cs typeface="Arial" pitchFamily="34" charset="0"/>
              </a:rPr>
              <a:t>is not an actual cash outflow, (2) </a:t>
            </a:r>
            <a:r>
              <a:rPr lang="en-US" b="1" dirty="0">
                <a:solidFill>
                  <a:srgbClr val="0070C0"/>
                </a:solidFill>
                <a:latin typeface="Arial" pitchFamily="34" charset="0"/>
                <a:cs typeface="Arial" pitchFamily="34" charset="0"/>
              </a:rPr>
              <a:t>capital expenditures </a:t>
            </a:r>
            <a:r>
              <a:rPr lang="en-US" dirty="0">
                <a:solidFill>
                  <a:srgbClr val="000000"/>
                </a:solidFill>
                <a:latin typeface="Arial" pitchFamily="34" charset="0"/>
                <a:cs typeface="Arial" pitchFamily="34" charset="0"/>
              </a:rPr>
              <a:t>and </a:t>
            </a:r>
            <a:r>
              <a:rPr lang="en-US" b="1" dirty="0">
                <a:solidFill>
                  <a:srgbClr val="0070C0"/>
                </a:solidFill>
                <a:latin typeface="Arial" pitchFamily="34" charset="0"/>
                <a:cs typeface="Arial" pitchFamily="34" charset="0"/>
              </a:rPr>
              <a:t>investments in WC </a:t>
            </a:r>
            <a:r>
              <a:rPr lang="en-US" dirty="0">
                <a:solidFill>
                  <a:srgbClr val="000000"/>
                </a:solidFill>
                <a:latin typeface="Arial" pitchFamily="34" charset="0"/>
                <a:cs typeface="Arial" pitchFamily="34" charset="0"/>
              </a:rPr>
              <a:t>are</a:t>
            </a:r>
          </a:p>
          <a:p>
            <a:pPr fontAlgn="base">
              <a:spcBef>
                <a:spcPct val="0"/>
              </a:spcBef>
              <a:spcAft>
                <a:spcPct val="0"/>
              </a:spcAft>
            </a:pPr>
            <a:r>
              <a:rPr lang="en-US" dirty="0">
                <a:solidFill>
                  <a:srgbClr val="000000"/>
                </a:solidFill>
                <a:latin typeface="Arial" pitchFamily="34" charset="0"/>
                <a:cs typeface="Arial" pitchFamily="34" charset="0"/>
              </a:rPr>
              <a:t>actual cash flows but are not included in the NI calculations </a:t>
            </a:r>
          </a:p>
        </p:txBody>
      </p:sp>
    </p:spTree>
    <p:extLst>
      <p:ext uri="{BB962C8B-B14F-4D97-AF65-F5344CB8AC3E}">
        <p14:creationId xmlns:p14="http://schemas.microsoft.com/office/powerpoint/2010/main" val="2897707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pPr fontAlgn="base">
              <a:spcBef>
                <a:spcPct val="0"/>
              </a:spcBef>
              <a:spcAft>
                <a:spcPct val="0"/>
              </a:spcAft>
            </a:pPr>
            <a:fld id="{7538D925-9546-4E81-8214-204247F21C72}" type="slidenum">
              <a:rPr lang="en-US" altLang="en-US">
                <a:solidFill>
                  <a:srgbClr val="000000"/>
                </a:solidFill>
              </a:rPr>
              <a:pPr fontAlgn="base">
                <a:spcBef>
                  <a:spcPct val="0"/>
                </a:spcBef>
                <a:spcAft>
                  <a:spcPct val="0"/>
                </a:spcAft>
              </a:pPr>
              <a:t>38</a:t>
            </a:fld>
            <a:endParaRPr lang="en-US" altLang="en-US">
              <a:solidFill>
                <a:srgbClr val="000000"/>
              </a:solidFill>
            </a:endParaRPr>
          </a:p>
        </p:txBody>
      </p:sp>
      <p:sp>
        <p:nvSpPr>
          <p:cNvPr id="18434" name="Rectangle 2"/>
          <p:cNvSpPr>
            <a:spLocks noGrp="1" noChangeArrowheads="1"/>
          </p:cNvSpPr>
          <p:nvPr>
            <p:ph type="title"/>
          </p:nvPr>
        </p:nvSpPr>
        <p:spPr/>
        <p:txBody>
          <a:bodyPr/>
          <a:lstStyle/>
          <a:p>
            <a:r>
              <a:rPr lang="en-US" altLang="en-US" sz="2400" b="1" dirty="0"/>
              <a:t>Incremental cash flows</a:t>
            </a:r>
            <a:endParaRPr lang="en-US" altLang="en-US" sz="2400" dirty="0"/>
          </a:p>
        </p:txBody>
      </p:sp>
      <p:graphicFrame>
        <p:nvGraphicFramePr>
          <p:cNvPr id="18436" name="Object 4" title="Formula for incremental cash flows"/>
          <p:cNvGraphicFramePr>
            <a:graphicFrameLocks noGrp="1" noChangeAspect="1"/>
          </p:cNvGraphicFramePr>
          <p:nvPr>
            <p:ph sz="half" idx="2"/>
          </p:nvPr>
        </p:nvGraphicFramePr>
        <p:xfrm>
          <a:off x="2532062" y="2255228"/>
          <a:ext cx="7221538" cy="792772"/>
        </p:xfrm>
        <a:graphic>
          <a:graphicData uri="http://schemas.openxmlformats.org/presentationml/2006/ole">
            <mc:AlternateContent xmlns:mc="http://schemas.openxmlformats.org/markup-compatibility/2006">
              <mc:Choice xmlns:v="urn:schemas-microsoft-com:vml" Requires="v">
                <p:oleObj name="Worksheet" r:id="rId3" imgW="3733859" imgH="409575" progId="Excel.Sheet.8">
                  <p:embed/>
                </p:oleObj>
              </mc:Choice>
              <mc:Fallback>
                <p:oleObj name="Worksheet" r:id="rId3" imgW="3733859" imgH="409575" progId="Excel.Sheet.8">
                  <p:embed/>
                  <p:pic>
                    <p:nvPicPr>
                      <p:cNvPr id="18436" name="Object 4" title="Formula for incremental cash flows"/>
                      <p:cNvPicPr>
                        <a:picLocks noChangeAspect="1" noChangeArrowheads="1"/>
                      </p:cNvPicPr>
                      <p:nvPr/>
                    </p:nvPicPr>
                    <p:blipFill>
                      <a:blip r:embed="rId4"/>
                      <a:srcRect/>
                      <a:stretch>
                        <a:fillRect/>
                      </a:stretch>
                    </p:blipFill>
                    <p:spPr bwMode="auto">
                      <a:xfrm>
                        <a:off x="2532062" y="2255228"/>
                        <a:ext cx="7221538" cy="792772"/>
                      </a:xfrm>
                      <a:prstGeom prst="rect">
                        <a:avLst/>
                      </a:prstGeom>
                      <a:solidFill>
                        <a:schemeClr val="accent3">
                          <a:lumMod val="85000"/>
                        </a:schemeClr>
                      </a:solidFill>
                      <a:ln>
                        <a:noFill/>
                      </a:ln>
                      <a:effectLst/>
                    </p:spPr>
                  </p:pic>
                </p:oleObj>
              </mc:Fallback>
            </mc:AlternateContent>
          </a:graphicData>
        </a:graphic>
      </p:graphicFrame>
      <p:sp>
        <p:nvSpPr>
          <p:cNvPr id="18437" name="Text Box 5"/>
          <p:cNvSpPr txBox="1">
            <a:spLocks noChangeArrowheads="1"/>
          </p:cNvSpPr>
          <p:nvPr/>
        </p:nvSpPr>
        <p:spPr bwMode="auto">
          <a:xfrm>
            <a:off x="1219199" y="4114800"/>
            <a:ext cx="986648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2000" b="1" u="sng" dirty="0">
                <a:solidFill>
                  <a:srgbClr val="0070C0"/>
                </a:solidFill>
                <a:latin typeface="Arial" pitchFamily="34" charset="0"/>
                <a:cs typeface="Arial" pitchFamily="34" charset="0"/>
              </a:rPr>
              <a:t>Sunk costs</a:t>
            </a:r>
            <a:r>
              <a:rPr lang="en-US" altLang="en-US" sz="2000" b="1" dirty="0">
                <a:solidFill>
                  <a:srgbClr val="0070C0"/>
                </a:solidFill>
                <a:latin typeface="Arial" pitchFamily="34" charset="0"/>
                <a:cs typeface="Arial" pitchFamily="34" charset="0"/>
              </a:rPr>
              <a:t> </a:t>
            </a:r>
            <a:r>
              <a:rPr lang="en-US" altLang="en-US" sz="2000" dirty="0">
                <a:solidFill>
                  <a:srgbClr val="000000"/>
                </a:solidFill>
                <a:latin typeface="Arial" pitchFamily="34" charset="0"/>
                <a:cs typeface="Arial" pitchFamily="34" charset="0"/>
              </a:rPr>
              <a:t>are not incremental to a project – they do not belong in NPV calculations.</a:t>
            </a:r>
          </a:p>
        </p:txBody>
      </p:sp>
    </p:spTree>
    <p:extLst>
      <p:ext uri="{BB962C8B-B14F-4D97-AF65-F5344CB8AC3E}">
        <p14:creationId xmlns:p14="http://schemas.microsoft.com/office/powerpoint/2010/main" val="35275840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DE89F-0560-F2A2-A59F-16403EC93D73}"/>
              </a:ext>
            </a:extLst>
          </p:cNvPr>
          <p:cNvSpPr>
            <a:spLocks noGrp="1"/>
          </p:cNvSpPr>
          <p:nvPr>
            <p:ph type="title"/>
          </p:nvPr>
        </p:nvSpPr>
        <p:spPr/>
        <p:txBody>
          <a:bodyPr/>
          <a:lstStyle/>
          <a:p>
            <a:r>
              <a:rPr lang="en-US" sz="2400" dirty="0"/>
              <a:t>Profitability ratios</a:t>
            </a:r>
          </a:p>
        </p:txBody>
      </p:sp>
      <p:sp>
        <p:nvSpPr>
          <p:cNvPr id="3" name="Content Placeholder 2">
            <a:extLst>
              <a:ext uri="{FF2B5EF4-FFF2-40B4-BE49-F238E27FC236}">
                <a16:creationId xmlns:a16="http://schemas.microsoft.com/office/drawing/2014/main" id="{CC8339F2-6E4E-D493-298B-8744D45D29BF}"/>
              </a:ext>
            </a:extLst>
          </p:cNvPr>
          <p:cNvSpPr>
            <a:spLocks noGrp="1"/>
          </p:cNvSpPr>
          <p:nvPr>
            <p:ph idx="1"/>
          </p:nvPr>
        </p:nvSpPr>
        <p:spPr>
          <a:xfrm>
            <a:off x="1016000" y="5171440"/>
            <a:ext cx="10261600" cy="957580"/>
          </a:xfrm>
        </p:spPr>
        <p:txBody>
          <a:bodyPr/>
          <a:lstStyle/>
          <a:p>
            <a:pPr marL="0" indent="0">
              <a:buNone/>
            </a:pPr>
            <a:r>
              <a:rPr lang="en-US" altLang="en-US" sz="2000" b="1" dirty="0">
                <a:solidFill>
                  <a:schemeClr val="tx1">
                    <a:lumMod val="50000"/>
                  </a:schemeClr>
                </a:solidFill>
              </a:rPr>
              <a:t>Important Intuition:  </a:t>
            </a:r>
            <a:r>
              <a:rPr lang="en-US" altLang="en-US" sz="2000" dirty="0">
                <a:solidFill>
                  <a:schemeClr val="tx1">
                    <a:lumMod val="50000"/>
                  </a:schemeClr>
                </a:solidFill>
              </a:rPr>
              <a:t>Higher margins mean higher profitability. Looking at the same firm’s margins over time helps you see if the firm is becoming more or less profitable. </a:t>
            </a:r>
          </a:p>
          <a:p>
            <a:endParaRPr lang="en-US" sz="2000" dirty="0"/>
          </a:p>
        </p:txBody>
      </p:sp>
      <p:sp>
        <p:nvSpPr>
          <p:cNvPr id="4" name="Slide Number Placeholder 3">
            <a:extLst>
              <a:ext uri="{FF2B5EF4-FFF2-40B4-BE49-F238E27FC236}">
                <a16:creationId xmlns:a16="http://schemas.microsoft.com/office/drawing/2014/main" id="{D731A287-3FAF-7E0A-54A3-B158D3B8A1EF}"/>
              </a:ext>
            </a:extLst>
          </p:cNvPr>
          <p:cNvSpPr>
            <a:spLocks noGrp="1"/>
          </p:cNvSpPr>
          <p:nvPr>
            <p:ph type="sldNum" sz="quarter" idx="12"/>
          </p:nvPr>
        </p:nvSpPr>
        <p:spPr/>
        <p:txBody>
          <a:bodyPr/>
          <a:lstStyle/>
          <a:p>
            <a:pPr>
              <a:defRPr/>
            </a:pPr>
            <a:fld id="{BF88F210-B2C6-4008-9EBD-F65CDAECC461}" type="slidenum">
              <a:rPr lang="en-US" smtClean="0"/>
              <a:pPr>
                <a:defRPr/>
              </a:pPr>
              <a:t>39</a:t>
            </a:fld>
            <a:endParaRPr lang="en-US"/>
          </a:p>
        </p:txBody>
      </p:sp>
      <mc:AlternateContent xmlns:mc="http://schemas.openxmlformats.org/markup-compatibility/2006" xmlns:a14="http://schemas.microsoft.com/office/drawing/2010/main">
        <mc:Choice Requires="a14">
          <p:graphicFrame>
            <p:nvGraphicFramePr>
              <p:cNvPr id="5" name="Content Placeholder 4">
                <a:extLst>
                  <a:ext uri="{FF2B5EF4-FFF2-40B4-BE49-F238E27FC236}">
                    <a16:creationId xmlns:a16="http://schemas.microsoft.com/office/drawing/2014/main" id="{0525F149-7BAB-D9EE-4C58-9E85F15D1431}"/>
                  </a:ext>
                </a:extLst>
              </p:cNvPr>
              <p:cNvGraphicFramePr>
                <a:graphicFrameLocks/>
              </p:cNvGraphicFramePr>
              <p:nvPr>
                <p:extLst>
                  <p:ext uri="{D42A27DB-BD31-4B8C-83A1-F6EECF244321}">
                    <p14:modId xmlns:p14="http://schemas.microsoft.com/office/powerpoint/2010/main" val="2101727141"/>
                  </p:ext>
                </p:extLst>
              </p:nvPr>
            </p:nvGraphicFramePr>
            <p:xfrm>
              <a:off x="2056228" y="1914184"/>
              <a:ext cx="7772399" cy="3114040"/>
            </p:xfrm>
            <a:graphic>
              <a:graphicData uri="http://schemas.openxmlformats.org/drawingml/2006/table">
                <a:tbl>
                  <a:tblPr firstRow="1" bandRow="1">
                    <a:tableStyleId>{073A0DAA-6AF3-43AB-8588-CEC1D06C72B9}</a:tableStyleId>
                  </a:tblPr>
                  <a:tblGrid>
                    <a:gridCol w="2316310">
                      <a:extLst>
                        <a:ext uri="{9D8B030D-6E8A-4147-A177-3AD203B41FA5}">
                          <a16:colId xmlns:a16="http://schemas.microsoft.com/office/drawing/2014/main" val="2694621846"/>
                        </a:ext>
                      </a:extLst>
                    </a:gridCol>
                    <a:gridCol w="2311996">
                      <a:extLst>
                        <a:ext uri="{9D8B030D-6E8A-4147-A177-3AD203B41FA5}">
                          <a16:colId xmlns:a16="http://schemas.microsoft.com/office/drawing/2014/main" val="810077619"/>
                        </a:ext>
                      </a:extLst>
                    </a:gridCol>
                    <a:gridCol w="3144093">
                      <a:extLst>
                        <a:ext uri="{9D8B030D-6E8A-4147-A177-3AD203B41FA5}">
                          <a16:colId xmlns:a16="http://schemas.microsoft.com/office/drawing/2014/main" val="1144684214"/>
                        </a:ext>
                      </a:extLst>
                    </a:gridCol>
                  </a:tblGrid>
                  <a:tr h="370840">
                    <a:tc>
                      <a:txBody>
                        <a:bodyPr/>
                        <a:lstStyle/>
                        <a:p>
                          <a:pPr algn="ctr"/>
                          <a:r>
                            <a:rPr lang="en-US" sz="1800" dirty="0">
                              <a:solidFill>
                                <a:schemeClr val="tx1">
                                  <a:lumMod val="50000"/>
                                </a:schemeClr>
                              </a:solidFill>
                            </a:rPr>
                            <a:t>Ratio</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dk1">
                            <a:alpha val="51000"/>
                          </a:schemeClr>
                        </a:solidFill>
                      </a:tcPr>
                    </a:tc>
                    <a:tc>
                      <a:txBody>
                        <a:bodyPr/>
                        <a:lstStyle/>
                        <a:p>
                          <a:pPr algn="ctr"/>
                          <a:r>
                            <a:rPr lang="en-US" sz="1800" dirty="0">
                              <a:solidFill>
                                <a:schemeClr val="tx1">
                                  <a:lumMod val="50000"/>
                                </a:schemeClr>
                              </a:solidFill>
                            </a:rPr>
                            <a:t>Formula</a:t>
                          </a:r>
                        </a:p>
                      </a:txBody>
                      <a:tcPr>
                        <a:lnT w="12700" cap="flat" cmpd="sng" algn="ctr">
                          <a:solidFill>
                            <a:schemeClr val="tx1"/>
                          </a:solidFill>
                          <a:prstDash val="solid"/>
                          <a:round/>
                          <a:headEnd type="none" w="med" len="med"/>
                          <a:tailEnd type="none" w="med" len="med"/>
                        </a:lnT>
                        <a:solidFill>
                          <a:schemeClr val="dk1">
                            <a:alpha val="51000"/>
                          </a:schemeClr>
                        </a:solidFill>
                      </a:tcPr>
                    </a:tc>
                    <a:tc>
                      <a:txBody>
                        <a:bodyPr/>
                        <a:lstStyle/>
                        <a:p>
                          <a:pPr algn="ctr"/>
                          <a:r>
                            <a:rPr lang="en-US" sz="1800" dirty="0">
                              <a:solidFill>
                                <a:schemeClr val="tx1">
                                  <a:lumMod val="50000"/>
                                </a:schemeClr>
                              </a:solidFill>
                            </a:rPr>
                            <a:t>Intuition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dk1">
                            <a:alpha val="51000"/>
                          </a:schemeClr>
                        </a:solidFill>
                      </a:tcPr>
                    </a:tc>
                    <a:extLst>
                      <a:ext uri="{0D108BD9-81ED-4DB2-BD59-A6C34878D82A}">
                        <a16:rowId xmlns:a16="http://schemas.microsoft.com/office/drawing/2014/main" val="3418676207"/>
                      </a:ext>
                    </a:extLst>
                  </a:tr>
                  <a:tr h="370840">
                    <a:tc>
                      <a:txBody>
                        <a:bodyPr/>
                        <a:lstStyle/>
                        <a:p>
                          <a:pPr marL="0" indent="0" algn="l" defTabSz="914400" rtl="0" eaLnBrk="1" latinLnBrk="0" hangingPunct="1">
                            <a:buNone/>
                          </a:pPr>
                          <a:r>
                            <a:rPr lang="en-US" sz="1800" b="0" i="0" kern="1200" dirty="0">
                              <a:solidFill>
                                <a:schemeClr val="tx1">
                                  <a:lumMod val="50000"/>
                                </a:schemeClr>
                              </a:solidFill>
                              <a:latin typeface="+mn-lt"/>
                              <a:ea typeface="+mn-ea"/>
                              <a:cs typeface="+mn-cs"/>
                            </a:rPr>
                            <a:t>      </a:t>
                          </a:r>
                          <a14:m>
                            <m:oMath xmlns:m="http://schemas.openxmlformats.org/officeDocument/2006/math">
                              <m:r>
                                <m:rPr>
                                  <m:sty m:val="p"/>
                                </m:rPr>
                                <a:rPr lang="en-US" sz="1800" b="0" i="0" kern="1200" smtClean="0">
                                  <a:solidFill>
                                    <a:schemeClr val="tx1">
                                      <a:lumMod val="50000"/>
                                    </a:schemeClr>
                                  </a:solidFill>
                                  <a:latin typeface="Cambria Math" panose="02040503050406030204" pitchFamily="18" charset="0"/>
                                  <a:ea typeface="+mn-ea"/>
                                  <a:cs typeface="+mn-cs"/>
                                </a:rPr>
                                <m:t>Gross</m:t>
                              </m:r>
                              <m:r>
                                <a:rPr lang="en-US" sz="1800" b="0" i="0" kern="1200" smtClean="0">
                                  <a:solidFill>
                                    <a:schemeClr val="tx1">
                                      <a:lumMod val="50000"/>
                                    </a:schemeClr>
                                  </a:solidFill>
                                  <a:latin typeface="Cambria Math" panose="02040503050406030204" pitchFamily="18" charset="0"/>
                                  <a:ea typeface="+mn-ea"/>
                                  <a:cs typeface="+mn-cs"/>
                                </a:rPr>
                                <m:t> </m:t>
                              </m:r>
                              <m:r>
                                <m:rPr>
                                  <m:sty m:val="p"/>
                                </m:rPr>
                                <a:rPr lang="en-US" sz="1800" b="0" i="0" kern="1200" smtClean="0">
                                  <a:solidFill>
                                    <a:schemeClr val="tx1">
                                      <a:lumMod val="50000"/>
                                    </a:schemeClr>
                                  </a:solidFill>
                                  <a:latin typeface="Cambria Math" panose="02040503050406030204" pitchFamily="18" charset="0"/>
                                  <a:ea typeface="+mn-ea"/>
                                  <a:cs typeface="+mn-cs"/>
                                </a:rPr>
                                <m:t>Margin</m:t>
                              </m:r>
                            </m:oMath>
                          </a14:m>
                          <a:endParaRPr lang="en-US" sz="1800" b="0" i="0" kern="1200" dirty="0">
                            <a:solidFill>
                              <a:schemeClr val="tx1">
                                <a:lumMod val="50000"/>
                              </a:schemeClr>
                            </a:solidFill>
                            <a:latin typeface="+mn-lt"/>
                            <a:ea typeface="+mn-ea"/>
                            <a:cs typeface="+mn-cs"/>
                          </a:endParaRPr>
                        </a:p>
                      </a:txBody>
                      <a:tcPr>
                        <a:lnL w="12700" cap="flat" cmpd="sng" algn="ctr">
                          <a:solidFill>
                            <a:schemeClr val="tx1"/>
                          </a:solidFill>
                          <a:prstDash val="solid"/>
                          <a:round/>
                          <a:headEnd type="none" w="med" len="med"/>
                          <a:tailEnd type="none" w="med" len="med"/>
                        </a:lnL>
                        <a:solidFill>
                          <a:schemeClr val="dk1">
                            <a:tint val="40000"/>
                            <a:alpha val="51000"/>
                          </a:schemeClr>
                        </a:solidFill>
                      </a:tcPr>
                    </a:tc>
                    <a:tc>
                      <a:txBody>
                        <a:bodyPr/>
                        <a:lstStyle/>
                        <a:p>
                          <a:pPr/>
                          <a14:m>
                            <m:oMathPara xmlns:m="http://schemas.openxmlformats.org/officeDocument/2006/math">
                              <m:oMathParaPr>
                                <m:jc m:val="centerGroup"/>
                              </m:oMathParaPr>
                              <m:oMath xmlns:m="http://schemas.openxmlformats.org/officeDocument/2006/math">
                                <m:f>
                                  <m:fPr>
                                    <m:ctrlPr>
                                      <a:rPr lang="en-US" sz="1800" i="1" smtClean="0">
                                        <a:solidFill>
                                          <a:schemeClr val="tx1">
                                            <a:lumMod val="50000"/>
                                          </a:schemeClr>
                                        </a:solidFill>
                                        <a:latin typeface="Cambria Math" panose="02040503050406030204" pitchFamily="18" charset="0"/>
                                      </a:rPr>
                                    </m:ctrlPr>
                                  </m:fPr>
                                  <m:num>
                                    <m:r>
                                      <m:rPr>
                                        <m:sty m:val="p"/>
                                      </m:rPr>
                                      <a:rPr lang="en-US" sz="1800" b="0" i="0" smtClean="0">
                                        <a:solidFill>
                                          <a:schemeClr val="tx1">
                                            <a:lumMod val="50000"/>
                                          </a:schemeClr>
                                        </a:solidFill>
                                        <a:latin typeface="Cambria Math" panose="02040503050406030204" pitchFamily="18" charset="0"/>
                                      </a:rPr>
                                      <m:t>Gross</m:t>
                                    </m:r>
                                    <m:r>
                                      <a:rPr lang="en-US" sz="1800" b="0" i="0" smtClean="0">
                                        <a:solidFill>
                                          <a:schemeClr val="tx1">
                                            <a:lumMod val="50000"/>
                                          </a:schemeClr>
                                        </a:solidFill>
                                        <a:latin typeface="Cambria Math" panose="02040503050406030204" pitchFamily="18" charset="0"/>
                                      </a:rPr>
                                      <m:t> </m:t>
                                    </m:r>
                                    <m:r>
                                      <m:rPr>
                                        <m:sty m:val="p"/>
                                      </m:rPr>
                                      <a:rPr lang="en-US" sz="1800" b="0" i="0" smtClean="0">
                                        <a:solidFill>
                                          <a:schemeClr val="tx1">
                                            <a:lumMod val="50000"/>
                                          </a:schemeClr>
                                        </a:solidFill>
                                        <a:latin typeface="Cambria Math" panose="02040503050406030204" pitchFamily="18" charset="0"/>
                                      </a:rPr>
                                      <m:t>Profit</m:t>
                                    </m:r>
                                  </m:num>
                                  <m:den>
                                    <m:r>
                                      <m:rPr>
                                        <m:sty m:val="p"/>
                                      </m:rPr>
                                      <a:rPr lang="en-US" sz="1800" b="0" i="0" smtClean="0">
                                        <a:solidFill>
                                          <a:schemeClr val="tx1">
                                            <a:lumMod val="50000"/>
                                          </a:schemeClr>
                                        </a:solidFill>
                                        <a:latin typeface="Cambria Math" panose="02040503050406030204" pitchFamily="18" charset="0"/>
                                      </a:rPr>
                                      <m:t>Sales</m:t>
                                    </m:r>
                                  </m:den>
                                </m:f>
                              </m:oMath>
                            </m:oMathPara>
                          </a14:m>
                          <a:endParaRPr lang="en-US" sz="1800" i="0" dirty="0">
                            <a:solidFill>
                              <a:schemeClr val="tx1">
                                <a:lumMod val="50000"/>
                              </a:schemeClr>
                            </a:solidFill>
                            <a:latin typeface="+mn-lt"/>
                          </a:endParaRPr>
                        </a:p>
                      </a:txBody>
                      <a:tcPr>
                        <a:solidFill>
                          <a:schemeClr val="dk1">
                            <a:tint val="40000"/>
                            <a:alpha val="51000"/>
                          </a:schemeClr>
                        </a:solidFill>
                      </a:tcPr>
                    </a:tc>
                    <a:tc>
                      <a:txBody>
                        <a:bodyPr/>
                        <a:lstStyle/>
                        <a:p>
                          <a:r>
                            <a:rPr lang="en-US" sz="1800" dirty="0">
                              <a:solidFill>
                                <a:schemeClr val="tx1">
                                  <a:lumMod val="50000"/>
                                </a:schemeClr>
                              </a:solidFill>
                            </a:rPr>
                            <a:t>What percent of each dollar in sales becomes gross profit?</a:t>
                          </a:r>
                        </a:p>
                      </a:txBody>
                      <a:tcPr>
                        <a:lnR w="12700" cap="flat" cmpd="sng" algn="ctr">
                          <a:solidFill>
                            <a:schemeClr val="tx1"/>
                          </a:solidFill>
                          <a:prstDash val="solid"/>
                          <a:round/>
                          <a:headEnd type="none" w="med" len="med"/>
                          <a:tailEnd type="none" w="med" len="med"/>
                        </a:lnR>
                        <a:solidFill>
                          <a:schemeClr val="dk1">
                            <a:tint val="40000"/>
                            <a:alpha val="51000"/>
                          </a:schemeClr>
                        </a:solidFill>
                      </a:tcPr>
                    </a:tc>
                    <a:extLst>
                      <a:ext uri="{0D108BD9-81ED-4DB2-BD59-A6C34878D82A}">
                        <a16:rowId xmlns:a16="http://schemas.microsoft.com/office/drawing/2014/main" val="4034824738"/>
                      </a:ext>
                    </a:extLst>
                  </a:tr>
                  <a:tr h="370840">
                    <a:tc>
                      <a:txBody>
                        <a:bodyPr/>
                        <a:lstStyle/>
                        <a:p>
                          <a:pPr algn="l"/>
                          <a14:m>
                            <m:oMathPara xmlns:m="http://schemas.openxmlformats.org/officeDocument/2006/math">
                              <m:oMathParaPr>
                                <m:jc m:val="centerGroup"/>
                              </m:oMathParaPr>
                              <m:oMath xmlns:m="http://schemas.openxmlformats.org/officeDocument/2006/math">
                                <m:r>
                                  <m:rPr>
                                    <m:sty m:val="p"/>
                                  </m:rPr>
                                  <a:rPr lang="en-US" sz="1800" b="0" i="0" smtClean="0">
                                    <a:solidFill>
                                      <a:schemeClr val="tx1">
                                        <a:lumMod val="50000"/>
                                      </a:schemeClr>
                                    </a:solidFill>
                                    <a:latin typeface="Cambria Math" panose="02040503050406030204" pitchFamily="18" charset="0"/>
                                  </a:rPr>
                                  <m:t>Operating</m:t>
                                </m:r>
                                <m:r>
                                  <a:rPr lang="en-US" sz="1800" b="0" i="0" smtClean="0">
                                    <a:solidFill>
                                      <a:schemeClr val="tx1">
                                        <a:lumMod val="50000"/>
                                      </a:schemeClr>
                                    </a:solidFill>
                                    <a:latin typeface="Cambria Math" panose="02040503050406030204" pitchFamily="18" charset="0"/>
                                  </a:rPr>
                                  <m:t> </m:t>
                                </m:r>
                                <m:r>
                                  <m:rPr>
                                    <m:sty m:val="p"/>
                                  </m:rPr>
                                  <a:rPr lang="en-US" sz="1800" b="0" i="0" smtClean="0">
                                    <a:solidFill>
                                      <a:schemeClr val="tx1">
                                        <a:lumMod val="50000"/>
                                      </a:schemeClr>
                                    </a:solidFill>
                                    <a:latin typeface="Cambria Math" panose="02040503050406030204" pitchFamily="18" charset="0"/>
                                  </a:rPr>
                                  <m:t>Margin</m:t>
                                </m:r>
                              </m:oMath>
                            </m:oMathPara>
                          </a14:m>
                          <a:endParaRPr lang="en-US" sz="1800" i="0" dirty="0">
                            <a:solidFill>
                              <a:schemeClr val="tx1">
                                <a:lumMod val="50000"/>
                              </a:schemeClr>
                            </a:solidFill>
                            <a:latin typeface="+mn-lt"/>
                          </a:endParaRPr>
                        </a:p>
                      </a:txBody>
                      <a:tcPr>
                        <a:lnL w="12700" cap="flat" cmpd="sng" algn="ctr">
                          <a:solidFill>
                            <a:schemeClr val="tx1"/>
                          </a:solidFill>
                          <a:prstDash val="solid"/>
                          <a:round/>
                          <a:headEnd type="none" w="med" len="med"/>
                          <a:tailEnd type="none" w="med" len="med"/>
                        </a:lnL>
                        <a:solidFill>
                          <a:schemeClr val="dk1">
                            <a:tint val="20000"/>
                            <a:alpha val="51000"/>
                          </a:schemeClr>
                        </a:solidFill>
                      </a:tcPr>
                    </a:tc>
                    <a:tc>
                      <a:txBody>
                        <a:bodyPr/>
                        <a:lstStyle/>
                        <a:p>
                          <a:pPr/>
                          <a14:m>
                            <m:oMathPara xmlns:m="http://schemas.openxmlformats.org/officeDocument/2006/math">
                              <m:oMathParaPr>
                                <m:jc m:val="centerGroup"/>
                              </m:oMathParaPr>
                              <m:oMath xmlns:m="http://schemas.openxmlformats.org/officeDocument/2006/math">
                                <m:f>
                                  <m:fPr>
                                    <m:ctrlPr>
                                      <a:rPr lang="en-US" sz="1800" i="1" smtClean="0">
                                        <a:solidFill>
                                          <a:schemeClr val="tx1">
                                            <a:lumMod val="50000"/>
                                          </a:schemeClr>
                                        </a:solidFill>
                                        <a:latin typeface="Cambria Math" panose="02040503050406030204" pitchFamily="18" charset="0"/>
                                      </a:rPr>
                                    </m:ctrlPr>
                                  </m:fPr>
                                  <m:num>
                                    <m:r>
                                      <m:rPr>
                                        <m:sty m:val="p"/>
                                      </m:rPr>
                                      <a:rPr lang="en-US" sz="1800" b="0" i="0" smtClean="0">
                                        <a:solidFill>
                                          <a:schemeClr val="tx1">
                                            <a:lumMod val="50000"/>
                                          </a:schemeClr>
                                        </a:solidFill>
                                        <a:latin typeface="Cambria Math" panose="02040503050406030204" pitchFamily="18" charset="0"/>
                                      </a:rPr>
                                      <m:t>Operating</m:t>
                                    </m:r>
                                    <m:r>
                                      <a:rPr lang="en-US" sz="1800" b="0" i="0" smtClean="0">
                                        <a:solidFill>
                                          <a:schemeClr val="tx1">
                                            <a:lumMod val="50000"/>
                                          </a:schemeClr>
                                        </a:solidFill>
                                        <a:latin typeface="Cambria Math" panose="02040503050406030204" pitchFamily="18" charset="0"/>
                                      </a:rPr>
                                      <m:t> </m:t>
                                    </m:r>
                                    <m:r>
                                      <m:rPr>
                                        <m:sty m:val="p"/>
                                      </m:rPr>
                                      <a:rPr lang="en-US" sz="1800" b="0" i="0" smtClean="0">
                                        <a:solidFill>
                                          <a:schemeClr val="tx1">
                                            <a:lumMod val="50000"/>
                                          </a:schemeClr>
                                        </a:solidFill>
                                        <a:latin typeface="Cambria Math" panose="02040503050406030204" pitchFamily="18" charset="0"/>
                                      </a:rPr>
                                      <m:t>Income</m:t>
                                    </m:r>
                                  </m:num>
                                  <m:den>
                                    <m:r>
                                      <m:rPr>
                                        <m:sty m:val="p"/>
                                      </m:rPr>
                                      <a:rPr lang="en-US" sz="1800" b="0" i="0" smtClean="0">
                                        <a:solidFill>
                                          <a:schemeClr val="tx1">
                                            <a:lumMod val="50000"/>
                                          </a:schemeClr>
                                        </a:solidFill>
                                        <a:latin typeface="Cambria Math" panose="02040503050406030204" pitchFamily="18" charset="0"/>
                                      </a:rPr>
                                      <m:t>Sales</m:t>
                                    </m:r>
                                  </m:den>
                                </m:f>
                              </m:oMath>
                            </m:oMathPara>
                          </a14:m>
                          <a:endParaRPr lang="en-US" sz="1800" i="0" dirty="0">
                            <a:solidFill>
                              <a:schemeClr val="tx1">
                                <a:lumMod val="50000"/>
                              </a:schemeClr>
                            </a:solidFill>
                            <a:latin typeface="+mn-lt"/>
                          </a:endParaRPr>
                        </a:p>
                      </a:txBody>
                      <a:tcPr>
                        <a:solidFill>
                          <a:schemeClr val="dk1">
                            <a:tint val="20000"/>
                            <a:alpha val="51000"/>
                          </a:schemeClr>
                        </a:solidFill>
                      </a:tcPr>
                    </a:tc>
                    <a:tc>
                      <a:txBody>
                        <a:bodyPr/>
                        <a:lstStyle/>
                        <a:p>
                          <a:r>
                            <a:rPr lang="en-US" sz="1800" dirty="0">
                              <a:solidFill>
                                <a:schemeClr val="tx1">
                                  <a:lumMod val="50000"/>
                                </a:schemeClr>
                              </a:solidFill>
                            </a:rPr>
                            <a:t>What percent of each dollar in sales becomes operating profit?</a:t>
                          </a:r>
                        </a:p>
                      </a:txBody>
                      <a:tcPr>
                        <a:lnR w="12700" cap="flat" cmpd="sng" algn="ctr">
                          <a:solidFill>
                            <a:schemeClr val="tx1"/>
                          </a:solidFill>
                          <a:prstDash val="solid"/>
                          <a:round/>
                          <a:headEnd type="none" w="med" len="med"/>
                          <a:tailEnd type="none" w="med" len="med"/>
                        </a:lnR>
                        <a:solidFill>
                          <a:schemeClr val="dk1">
                            <a:tint val="20000"/>
                            <a:alpha val="51000"/>
                          </a:schemeClr>
                        </a:solidFill>
                      </a:tcPr>
                    </a:tc>
                    <a:extLst>
                      <a:ext uri="{0D108BD9-81ED-4DB2-BD59-A6C34878D82A}">
                        <a16:rowId xmlns:a16="http://schemas.microsoft.com/office/drawing/2014/main" val="395118967"/>
                      </a:ext>
                    </a:extLst>
                  </a:tr>
                  <a:tr h="370840">
                    <a:tc>
                      <a:txBody>
                        <a:bodyPr/>
                        <a:lstStyle/>
                        <a:p>
                          <a:pPr algn="l"/>
                          <a14:m>
                            <m:oMathPara xmlns:m="http://schemas.openxmlformats.org/officeDocument/2006/math">
                              <m:oMathParaPr>
                                <m:jc m:val="centerGroup"/>
                              </m:oMathParaPr>
                              <m:oMath xmlns:m="http://schemas.openxmlformats.org/officeDocument/2006/math">
                                <m:r>
                                  <m:rPr>
                                    <m:sty m:val="p"/>
                                  </m:rPr>
                                  <a:rPr lang="en-US" sz="1800" b="0" i="0" smtClean="0">
                                    <a:solidFill>
                                      <a:schemeClr val="tx1">
                                        <a:lumMod val="50000"/>
                                      </a:schemeClr>
                                    </a:solidFill>
                                    <a:latin typeface="Cambria Math" panose="02040503050406030204" pitchFamily="18" charset="0"/>
                                  </a:rPr>
                                  <m:t>Net</m:t>
                                </m:r>
                                <m:r>
                                  <a:rPr lang="en-US" sz="1800" b="0" i="0" smtClean="0">
                                    <a:solidFill>
                                      <a:schemeClr val="tx1">
                                        <a:lumMod val="50000"/>
                                      </a:schemeClr>
                                    </a:solidFill>
                                    <a:latin typeface="Cambria Math" panose="02040503050406030204" pitchFamily="18" charset="0"/>
                                  </a:rPr>
                                  <m:t> </m:t>
                                </m:r>
                                <m:r>
                                  <m:rPr>
                                    <m:sty m:val="p"/>
                                  </m:rPr>
                                  <a:rPr lang="en-US" sz="1800" b="0" i="0" smtClean="0">
                                    <a:solidFill>
                                      <a:schemeClr val="tx1">
                                        <a:lumMod val="50000"/>
                                      </a:schemeClr>
                                    </a:solidFill>
                                    <a:latin typeface="Cambria Math" panose="02040503050406030204" pitchFamily="18" charset="0"/>
                                  </a:rPr>
                                  <m:t>Profit</m:t>
                                </m:r>
                                <m:r>
                                  <a:rPr lang="en-US" sz="1800" b="0" i="0" smtClean="0">
                                    <a:solidFill>
                                      <a:schemeClr val="tx1">
                                        <a:lumMod val="50000"/>
                                      </a:schemeClr>
                                    </a:solidFill>
                                    <a:latin typeface="Cambria Math" panose="02040503050406030204" pitchFamily="18" charset="0"/>
                                  </a:rPr>
                                  <m:t> </m:t>
                                </m:r>
                                <m:r>
                                  <m:rPr>
                                    <m:sty m:val="p"/>
                                  </m:rPr>
                                  <a:rPr lang="en-US" sz="1800" b="0" i="0" smtClean="0">
                                    <a:solidFill>
                                      <a:schemeClr val="tx1">
                                        <a:lumMod val="50000"/>
                                      </a:schemeClr>
                                    </a:solidFill>
                                    <a:latin typeface="Cambria Math" panose="02040503050406030204" pitchFamily="18" charset="0"/>
                                  </a:rPr>
                                  <m:t>Margin</m:t>
                                </m:r>
                              </m:oMath>
                            </m:oMathPara>
                          </a14:m>
                          <a:endParaRPr lang="en-US" sz="1800" i="0" dirty="0">
                            <a:solidFill>
                              <a:schemeClr val="tx1">
                                <a:lumMod val="50000"/>
                              </a:schemeClr>
                            </a:solidFill>
                            <a:latin typeface="+mn-lt"/>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dk1">
                            <a:tint val="40000"/>
                            <a:alpha val="51000"/>
                          </a:schemeClr>
                        </a:solidFill>
                      </a:tcPr>
                    </a:tc>
                    <a:tc>
                      <a:txBody>
                        <a:bodyPr/>
                        <a:lstStyle/>
                        <a:p>
                          <a:pPr/>
                          <a14:m>
                            <m:oMathPara xmlns:m="http://schemas.openxmlformats.org/officeDocument/2006/math">
                              <m:oMathParaPr>
                                <m:jc m:val="centerGroup"/>
                              </m:oMathParaPr>
                              <m:oMath xmlns:m="http://schemas.openxmlformats.org/officeDocument/2006/math">
                                <m:f>
                                  <m:fPr>
                                    <m:ctrlPr>
                                      <a:rPr lang="en-US" sz="1800" i="1" smtClean="0">
                                        <a:solidFill>
                                          <a:schemeClr val="tx1">
                                            <a:lumMod val="50000"/>
                                          </a:schemeClr>
                                        </a:solidFill>
                                        <a:latin typeface="Cambria Math" panose="02040503050406030204" pitchFamily="18" charset="0"/>
                                      </a:rPr>
                                    </m:ctrlPr>
                                  </m:fPr>
                                  <m:num>
                                    <m:r>
                                      <m:rPr>
                                        <m:sty m:val="p"/>
                                      </m:rPr>
                                      <a:rPr lang="en-US" sz="1800" b="0" i="0" smtClean="0">
                                        <a:solidFill>
                                          <a:schemeClr val="tx1">
                                            <a:lumMod val="50000"/>
                                          </a:schemeClr>
                                        </a:solidFill>
                                        <a:latin typeface="Cambria Math" panose="02040503050406030204" pitchFamily="18" charset="0"/>
                                      </a:rPr>
                                      <m:t>Net</m:t>
                                    </m:r>
                                    <m:r>
                                      <a:rPr lang="en-US" sz="1800" b="0" i="0" smtClean="0">
                                        <a:solidFill>
                                          <a:schemeClr val="tx1">
                                            <a:lumMod val="50000"/>
                                          </a:schemeClr>
                                        </a:solidFill>
                                        <a:latin typeface="Cambria Math" panose="02040503050406030204" pitchFamily="18" charset="0"/>
                                      </a:rPr>
                                      <m:t> </m:t>
                                    </m:r>
                                    <m:r>
                                      <m:rPr>
                                        <m:sty m:val="p"/>
                                      </m:rPr>
                                      <a:rPr lang="en-US" sz="1800" b="0" i="0" smtClean="0">
                                        <a:solidFill>
                                          <a:schemeClr val="tx1">
                                            <a:lumMod val="50000"/>
                                          </a:schemeClr>
                                        </a:solidFill>
                                        <a:latin typeface="Cambria Math" panose="02040503050406030204" pitchFamily="18" charset="0"/>
                                      </a:rPr>
                                      <m:t>Income</m:t>
                                    </m:r>
                                  </m:num>
                                  <m:den>
                                    <m:r>
                                      <m:rPr>
                                        <m:sty m:val="p"/>
                                      </m:rPr>
                                      <a:rPr lang="en-US" sz="1800" b="0" i="0" smtClean="0">
                                        <a:solidFill>
                                          <a:schemeClr val="tx1">
                                            <a:lumMod val="50000"/>
                                          </a:schemeClr>
                                        </a:solidFill>
                                        <a:latin typeface="Cambria Math" panose="02040503050406030204" pitchFamily="18" charset="0"/>
                                      </a:rPr>
                                      <m:t>Sales</m:t>
                                    </m:r>
                                  </m:den>
                                </m:f>
                              </m:oMath>
                            </m:oMathPara>
                          </a14:m>
                          <a:endParaRPr lang="en-US" sz="1800" i="0" dirty="0">
                            <a:solidFill>
                              <a:schemeClr val="tx1">
                                <a:lumMod val="50000"/>
                              </a:schemeClr>
                            </a:solidFill>
                            <a:latin typeface="+mn-lt"/>
                          </a:endParaRPr>
                        </a:p>
                      </a:txBody>
                      <a:tcPr>
                        <a:lnB w="12700" cap="flat" cmpd="sng" algn="ctr">
                          <a:solidFill>
                            <a:schemeClr val="tx1"/>
                          </a:solidFill>
                          <a:prstDash val="solid"/>
                          <a:round/>
                          <a:headEnd type="none" w="med" len="med"/>
                          <a:tailEnd type="none" w="med" len="med"/>
                        </a:lnB>
                        <a:solidFill>
                          <a:schemeClr val="dk1">
                            <a:tint val="40000"/>
                            <a:alpha val="51000"/>
                          </a:schemeClr>
                        </a:solidFill>
                      </a:tcPr>
                    </a:tc>
                    <a:tc>
                      <a:txBody>
                        <a:bodyPr/>
                        <a:lstStyle/>
                        <a:p>
                          <a:r>
                            <a:rPr lang="en-US" sz="1800" dirty="0">
                              <a:solidFill>
                                <a:schemeClr val="tx1">
                                  <a:lumMod val="50000"/>
                                </a:schemeClr>
                              </a:solidFill>
                            </a:rPr>
                            <a:t>What percent of each dollar in sales becomes net income?</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dk1">
                            <a:tint val="40000"/>
                            <a:alpha val="51000"/>
                          </a:schemeClr>
                        </a:solidFill>
                      </a:tcPr>
                    </a:tc>
                    <a:extLst>
                      <a:ext uri="{0D108BD9-81ED-4DB2-BD59-A6C34878D82A}">
                        <a16:rowId xmlns:a16="http://schemas.microsoft.com/office/drawing/2014/main" val="2475005773"/>
                      </a:ext>
                    </a:extLst>
                  </a:tr>
                </a:tbl>
              </a:graphicData>
            </a:graphic>
          </p:graphicFrame>
        </mc:Choice>
        <mc:Fallback xmlns="">
          <p:graphicFrame>
            <p:nvGraphicFramePr>
              <p:cNvPr id="5" name="Content Placeholder 4">
                <a:extLst>
                  <a:ext uri="{FF2B5EF4-FFF2-40B4-BE49-F238E27FC236}">
                    <a16:creationId xmlns:a16="http://schemas.microsoft.com/office/drawing/2014/main" id="{0525F149-7BAB-D9EE-4C58-9E85F15D1431}"/>
                  </a:ext>
                </a:extLst>
              </p:cNvPr>
              <p:cNvGraphicFramePr>
                <a:graphicFrameLocks/>
              </p:cNvGraphicFramePr>
              <p:nvPr>
                <p:extLst>
                  <p:ext uri="{D42A27DB-BD31-4B8C-83A1-F6EECF244321}">
                    <p14:modId xmlns:p14="http://schemas.microsoft.com/office/powerpoint/2010/main" val="2101727141"/>
                  </p:ext>
                </p:extLst>
              </p:nvPr>
            </p:nvGraphicFramePr>
            <p:xfrm>
              <a:off x="2056228" y="1914184"/>
              <a:ext cx="7772399" cy="3114040"/>
            </p:xfrm>
            <a:graphic>
              <a:graphicData uri="http://schemas.openxmlformats.org/drawingml/2006/table">
                <a:tbl>
                  <a:tblPr firstRow="1" bandRow="1">
                    <a:tableStyleId>{073A0DAA-6AF3-43AB-8588-CEC1D06C72B9}</a:tableStyleId>
                  </a:tblPr>
                  <a:tblGrid>
                    <a:gridCol w="2316310">
                      <a:extLst>
                        <a:ext uri="{9D8B030D-6E8A-4147-A177-3AD203B41FA5}">
                          <a16:colId xmlns:a16="http://schemas.microsoft.com/office/drawing/2014/main" val="2694621846"/>
                        </a:ext>
                      </a:extLst>
                    </a:gridCol>
                    <a:gridCol w="2311996">
                      <a:extLst>
                        <a:ext uri="{9D8B030D-6E8A-4147-A177-3AD203B41FA5}">
                          <a16:colId xmlns:a16="http://schemas.microsoft.com/office/drawing/2014/main" val="810077619"/>
                        </a:ext>
                      </a:extLst>
                    </a:gridCol>
                    <a:gridCol w="3144093">
                      <a:extLst>
                        <a:ext uri="{9D8B030D-6E8A-4147-A177-3AD203B41FA5}">
                          <a16:colId xmlns:a16="http://schemas.microsoft.com/office/drawing/2014/main" val="1144684214"/>
                        </a:ext>
                      </a:extLst>
                    </a:gridCol>
                  </a:tblGrid>
                  <a:tr h="370840">
                    <a:tc>
                      <a:txBody>
                        <a:bodyPr/>
                        <a:lstStyle/>
                        <a:p>
                          <a:pPr algn="ctr"/>
                          <a:r>
                            <a:rPr lang="en-US" sz="1800" dirty="0">
                              <a:solidFill>
                                <a:schemeClr val="tx1">
                                  <a:lumMod val="50000"/>
                                </a:schemeClr>
                              </a:solidFill>
                            </a:rPr>
                            <a:t>Ratio</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dk1">
                            <a:alpha val="51000"/>
                          </a:schemeClr>
                        </a:solidFill>
                      </a:tcPr>
                    </a:tc>
                    <a:tc>
                      <a:txBody>
                        <a:bodyPr/>
                        <a:lstStyle/>
                        <a:p>
                          <a:pPr algn="ctr"/>
                          <a:r>
                            <a:rPr lang="en-US" sz="1800" dirty="0">
                              <a:solidFill>
                                <a:schemeClr val="tx1">
                                  <a:lumMod val="50000"/>
                                </a:schemeClr>
                              </a:solidFill>
                            </a:rPr>
                            <a:t>Formula</a:t>
                          </a:r>
                        </a:p>
                      </a:txBody>
                      <a:tcPr>
                        <a:lnT w="12700" cap="flat" cmpd="sng" algn="ctr">
                          <a:solidFill>
                            <a:schemeClr val="tx1"/>
                          </a:solidFill>
                          <a:prstDash val="solid"/>
                          <a:round/>
                          <a:headEnd type="none" w="med" len="med"/>
                          <a:tailEnd type="none" w="med" len="med"/>
                        </a:lnT>
                        <a:solidFill>
                          <a:schemeClr val="dk1">
                            <a:alpha val="51000"/>
                          </a:schemeClr>
                        </a:solidFill>
                      </a:tcPr>
                    </a:tc>
                    <a:tc>
                      <a:txBody>
                        <a:bodyPr/>
                        <a:lstStyle/>
                        <a:p>
                          <a:pPr algn="ctr"/>
                          <a:r>
                            <a:rPr lang="en-US" sz="1800" dirty="0">
                              <a:solidFill>
                                <a:schemeClr val="tx1">
                                  <a:lumMod val="50000"/>
                                </a:schemeClr>
                              </a:solidFill>
                            </a:rPr>
                            <a:t>Intuition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dk1">
                            <a:alpha val="51000"/>
                          </a:schemeClr>
                        </a:solidFill>
                      </a:tcPr>
                    </a:tc>
                    <a:extLst>
                      <a:ext uri="{0D108BD9-81ED-4DB2-BD59-A6C34878D82A}">
                        <a16:rowId xmlns:a16="http://schemas.microsoft.com/office/drawing/2014/main" val="3418676207"/>
                      </a:ext>
                    </a:extLst>
                  </a:tr>
                  <a:tr h="914400">
                    <a:tc>
                      <a:txBody>
                        <a:bodyPr/>
                        <a:lstStyle/>
                        <a:p>
                          <a:endParaRPr lang="en-US"/>
                        </a:p>
                      </a:txBody>
                      <a:tcPr>
                        <a:lnL w="12700" cap="flat" cmpd="sng" algn="ctr">
                          <a:solidFill>
                            <a:schemeClr val="tx1"/>
                          </a:solidFill>
                          <a:prstDash val="solid"/>
                          <a:round/>
                          <a:headEnd type="none" w="med" len="med"/>
                          <a:tailEnd type="none" w="med" len="med"/>
                        </a:lnL>
                        <a:blipFill>
                          <a:blip r:embed="rId2"/>
                          <a:stretch>
                            <a:fillRect l="-263" t="-44000" r="-236842" b="-210667"/>
                          </a:stretch>
                        </a:blipFill>
                      </a:tcPr>
                    </a:tc>
                    <a:tc>
                      <a:txBody>
                        <a:bodyPr/>
                        <a:lstStyle/>
                        <a:p>
                          <a:endParaRPr lang="en-US"/>
                        </a:p>
                      </a:txBody>
                      <a:tcPr>
                        <a:blipFill>
                          <a:blip r:embed="rId2"/>
                          <a:stretch>
                            <a:fillRect l="-100263" t="-44000" r="-136842" b="-210667"/>
                          </a:stretch>
                        </a:blipFill>
                      </a:tcPr>
                    </a:tc>
                    <a:tc>
                      <a:txBody>
                        <a:bodyPr/>
                        <a:lstStyle/>
                        <a:p>
                          <a:r>
                            <a:rPr lang="en-US" sz="1800" dirty="0">
                              <a:solidFill>
                                <a:schemeClr val="tx1">
                                  <a:lumMod val="50000"/>
                                </a:schemeClr>
                              </a:solidFill>
                            </a:rPr>
                            <a:t>What percent of each dollar in sales becomes gross profit?</a:t>
                          </a:r>
                        </a:p>
                      </a:txBody>
                      <a:tcPr>
                        <a:lnR w="12700" cap="flat" cmpd="sng" algn="ctr">
                          <a:solidFill>
                            <a:schemeClr val="tx1"/>
                          </a:solidFill>
                          <a:prstDash val="solid"/>
                          <a:round/>
                          <a:headEnd type="none" w="med" len="med"/>
                          <a:tailEnd type="none" w="med" len="med"/>
                        </a:lnR>
                        <a:solidFill>
                          <a:schemeClr val="dk1">
                            <a:tint val="40000"/>
                            <a:alpha val="51000"/>
                          </a:schemeClr>
                        </a:solidFill>
                      </a:tcPr>
                    </a:tc>
                    <a:extLst>
                      <a:ext uri="{0D108BD9-81ED-4DB2-BD59-A6C34878D82A}">
                        <a16:rowId xmlns:a16="http://schemas.microsoft.com/office/drawing/2014/main" val="4034824738"/>
                      </a:ext>
                    </a:extLst>
                  </a:tr>
                  <a:tr h="914400">
                    <a:tc>
                      <a:txBody>
                        <a:bodyPr/>
                        <a:lstStyle/>
                        <a:p>
                          <a:endParaRPr lang="en-US"/>
                        </a:p>
                      </a:txBody>
                      <a:tcPr>
                        <a:lnL w="12700" cap="flat" cmpd="sng" algn="ctr">
                          <a:solidFill>
                            <a:schemeClr val="tx1"/>
                          </a:solidFill>
                          <a:prstDash val="solid"/>
                          <a:round/>
                          <a:headEnd type="none" w="med" len="med"/>
                          <a:tailEnd type="none" w="med" len="med"/>
                        </a:lnL>
                        <a:blipFill>
                          <a:blip r:embed="rId2"/>
                          <a:stretch>
                            <a:fillRect l="-263" t="-144000" r="-236842" b="-110667"/>
                          </a:stretch>
                        </a:blipFill>
                      </a:tcPr>
                    </a:tc>
                    <a:tc>
                      <a:txBody>
                        <a:bodyPr/>
                        <a:lstStyle/>
                        <a:p>
                          <a:endParaRPr lang="en-US"/>
                        </a:p>
                      </a:txBody>
                      <a:tcPr>
                        <a:blipFill>
                          <a:blip r:embed="rId2"/>
                          <a:stretch>
                            <a:fillRect l="-100263" t="-144000" r="-136842" b="-110667"/>
                          </a:stretch>
                        </a:blipFill>
                      </a:tcPr>
                    </a:tc>
                    <a:tc>
                      <a:txBody>
                        <a:bodyPr/>
                        <a:lstStyle/>
                        <a:p>
                          <a:r>
                            <a:rPr lang="en-US" sz="1800" dirty="0">
                              <a:solidFill>
                                <a:schemeClr val="tx1">
                                  <a:lumMod val="50000"/>
                                </a:schemeClr>
                              </a:solidFill>
                            </a:rPr>
                            <a:t>What percent of each dollar in sales becomes operating profit?</a:t>
                          </a:r>
                        </a:p>
                      </a:txBody>
                      <a:tcPr>
                        <a:lnR w="12700" cap="flat" cmpd="sng" algn="ctr">
                          <a:solidFill>
                            <a:schemeClr val="tx1"/>
                          </a:solidFill>
                          <a:prstDash val="solid"/>
                          <a:round/>
                          <a:headEnd type="none" w="med" len="med"/>
                          <a:tailEnd type="none" w="med" len="med"/>
                        </a:lnR>
                        <a:solidFill>
                          <a:schemeClr val="dk1">
                            <a:tint val="20000"/>
                            <a:alpha val="51000"/>
                          </a:schemeClr>
                        </a:solidFill>
                      </a:tcPr>
                    </a:tc>
                    <a:extLst>
                      <a:ext uri="{0D108BD9-81ED-4DB2-BD59-A6C34878D82A}">
                        <a16:rowId xmlns:a16="http://schemas.microsoft.com/office/drawing/2014/main" val="395118967"/>
                      </a:ext>
                    </a:extLst>
                  </a:tr>
                  <a:tr h="914400">
                    <a:tc>
                      <a:txBody>
                        <a:bodyPr/>
                        <a:lstStyle/>
                        <a:p>
                          <a:endParaRPr lang="en-US"/>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blipFill>
                          <a:blip r:embed="rId2"/>
                          <a:stretch>
                            <a:fillRect l="-263" t="-244000" r="-236842" b="-10667"/>
                          </a:stretch>
                        </a:blipFill>
                      </a:tcPr>
                    </a:tc>
                    <a:tc>
                      <a:txBody>
                        <a:bodyPr/>
                        <a:lstStyle/>
                        <a:p>
                          <a:endParaRPr lang="en-US"/>
                        </a:p>
                      </a:txBody>
                      <a:tcPr>
                        <a:lnB w="12700" cap="flat" cmpd="sng" algn="ctr">
                          <a:solidFill>
                            <a:schemeClr val="tx1"/>
                          </a:solidFill>
                          <a:prstDash val="solid"/>
                          <a:round/>
                          <a:headEnd type="none" w="med" len="med"/>
                          <a:tailEnd type="none" w="med" len="med"/>
                        </a:lnB>
                        <a:blipFill>
                          <a:blip r:embed="rId2"/>
                          <a:stretch>
                            <a:fillRect l="-100263" t="-244000" r="-136842" b="-10667"/>
                          </a:stretch>
                        </a:blipFill>
                      </a:tcPr>
                    </a:tc>
                    <a:tc>
                      <a:txBody>
                        <a:bodyPr/>
                        <a:lstStyle/>
                        <a:p>
                          <a:r>
                            <a:rPr lang="en-US" sz="1800" dirty="0">
                              <a:solidFill>
                                <a:schemeClr val="tx1">
                                  <a:lumMod val="50000"/>
                                </a:schemeClr>
                              </a:solidFill>
                            </a:rPr>
                            <a:t>What percent of each dollar in sales becomes net income?</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dk1">
                            <a:tint val="40000"/>
                            <a:alpha val="51000"/>
                          </a:schemeClr>
                        </a:solidFill>
                      </a:tcPr>
                    </a:tc>
                    <a:extLst>
                      <a:ext uri="{0D108BD9-81ED-4DB2-BD59-A6C34878D82A}">
                        <a16:rowId xmlns:a16="http://schemas.microsoft.com/office/drawing/2014/main" val="2475005773"/>
                      </a:ext>
                    </a:extLst>
                  </a:tr>
                </a:tbl>
              </a:graphicData>
            </a:graphic>
          </p:graphicFrame>
        </mc:Fallback>
      </mc:AlternateContent>
    </p:spTree>
    <p:extLst>
      <p:ext uri="{BB962C8B-B14F-4D97-AF65-F5344CB8AC3E}">
        <p14:creationId xmlns:p14="http://schemas.microsoft.com/office/powerpoint/2010/main" val="3575669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Four types of firms</a:t>
            </a:r>
          </a:p>
        </p:txBody>
      </p:sp>
      <p:sp>
        <p:nvSpPr>
          <p:cNvPr id="3" name="Content Placeholder 2"/>
          <p:cNvSpPr>
            <a:spLocks noGrp="1"/>
          </p:cNvSpPr>
          <p:nvPr>
            <p:ph idx="1"/>
          </p:nvPr>
        </p:nvSpPr>
        <p:spPr/>
        <p:txBody>
          <a:bodyPr/>
          <a:lstStyle/>
          <a:p>
            <a:r>
              <a:rPr lang="en-US" sz="2000" b="1" dirty="0">
                <a:solidFill>
                  <a:srgbClr val="0070C0"/>
                </a:solidFill>
              </a:rPr>
              <a:t>Sole Proprietorships</a:t>
            </a:r>
          </a:p>
          <a:p>
            <a:r>
              <a:rPr lang="en-US" sz="2000" b="1" dirty="0">
                <a:solidFill>
                  <a:srgbClr val="0070C0"/>
                </a:solidFill>
              </a:rPr>
              <a:t>Partnerships</a:t>
            </a:r>
          </a:p>
          <a:p>
            <a:r>
              <a:rPr lang="en-US" sz="2000" b="1" dirty="0">
                <a:solidFill>
                  <a:srgbClr val="0070C0"/>
                </a:solidFill>
              </a:rPr>
              <a:t>Limited Liability Companies</a:t>
            </a:r>
          </a:p>
          <a:p>
            <a:r>
              <a:rPr lang="en-US" sz="2000" b="1" dirty="0">
                <a:solidFill>
                  <a:srgbClr val="0070C0"/>
                </a:solidFill>
              </a:rPr>
              <a:t>Corporations</a:t>
            </a: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BB103BF1-DA2D-46F9-ADF8-4A8143A8D3D6}" type="slidenum">
              <a:rPr lang="en-US" altLang="en-US">
                <a:solidFill>
                  <a:srgbClr val="000000"/>
                </a:solidFill>
                <a:latin typeface="Arial" panose="020B0604020202020204" pitchFamily="34" charset="0"/>
              </a:rPr>
              <a:pPr fontAlgn="base">
                <a:spcBef>
                  <a:spcPct val="0"/>
                </a:spcBef>
                <a:spcAft>
                  <a:spcPct val="0"/>
                </a:spcAft>
                <a:defRPr/>
              </a:pPr>
              <a:t>4</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7840546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CD0B1-DAEC-CE0D-3827-75CCA5B5BB06}"/>
              </a:ext>
            </a:extLst>
          </p:cNvPr>
          <p:cNvSpPr>
            <a:spLocks noGrp="1"/>
          </p:cNvSpPr>
          <p:nvPr>
            <p:ph type="title"/>
          </p:nvPr>
        </p:nvSpPr>
        <p:spPr/>
        <p:txBody>
          <a:bodyPr/>
          <a:lstStyle/>
          <a:p>
            <a:r>
              <a:rPr lang="en-US" sz="2400" dirty="0"/>
              <a:t>Liquidity ratios</a:t>
            </a:r>
          </a:p>
        </p:txBody>
      </p:sp>
      <p:sp>
        <p:nvSpPr>
          <p:cNvPr id="3" name="Content Placeholder 2">
            <a:extLst>
              <a:ext uri="{FF2B5EF4-FFF2-40B4-BE49-F238E27FC236}">
                <a16:creationId xmlns:a16="http://schemas.microsoft.com/office/drawing/2014/main" id="{C452E180-0D3D-114F-9685-E8BFC56FFDA8}"/>
              </a:ext>
            </a:extLst>
          </p:cNvPr>
          <p:cNvSpPr>
            <a:spLocks noGrp="1"/>
          </p:cNvSpPr>
          <p:nvPr>
            <p:ph idx="1"/>
          </p:nvPr>
        </p:nvSpPr>
        <p:spPr>
          <a:xfrm>
            <a:off x="1016000" y="5431302"/>
            <a:ext cx="10261600" cy="893298"/>
          </a:xfrm>
        </p:spPr>
        <p:txBody>
          <a:bodyPr/>
          <a:lstStyle/>
          <a:p>
            <a:pPr marL="0" indent="0">
              <a:buNone/>
            </a:pPr>
            <a:r>
              <a:rPr lang="en-US" altLang="en-US" sz="2000" b="1" dirty="0">
                <a:solidFill>
                  <a:schemeClr val="tx1">
                    <a:lumMod val="50000"/>
                  </a:schemeClr>
                </a:solidFill>
              </a:rPr>
              <a:t>Important Intuition: </a:t>
            </a:r>
            <a:r>
              <a:rPr lang="en-US" altLang="en-US" sz="2000" dirty="0">
                <a:solidFill>
                  <a:schemeClr val="tx1">
                    <a:lumMod val="50000"/>
                  </a:schemeClr>
                </a:solidFill>
              </a:rPr>
              <a:t>Low liquidity ratios can be an indication of possible near-term cash problems. Different types of firms tend to have higher (lower) liquidity ratios.</a:t>
            </a:r>
            <a:endParaRPr lang="en-US" sz="2000" dirty="0"/>
          </a:p>
        </p:txBody>
      </p:sp>
      <p:sp>
        <p:nvSpPr>
          <p:cNvPr id="4" name="Slide Number Placeholder 3">
            <a:extLst>
              <a:ext uri="{FF2B5EF4-FFF2-40B4-BE49-F238E27FC236}">
                <a16:creationId xmlns:a16="http://schemas.microsoft.com/office/drawing/2014/main" id="{18CDCBE8-EC12-F06F-8604-BD589572A22C}"/>
              </a:ext>
            </a:extLst>
          </p:cNvPr>
          <p:cNvSpPr>
            <a:spLocks noGrp="1"/>
          </p:cNvSpPr>
          <p:nvPr>
            <p:ph type="sldNum" sz="quarter" idx="12"/>
          </p:nvPr>
        </p:nvSpPr>
        <p:spPr/>
        <p:txBody>
          <a:bodyPr/>
          <a:lstStyle/>
          <a:p>
            <a:pPr>
              <a:defRPr/>
            </a:pPr>
            <a:fld id="{BF88F210-B2C6-4008-9EBD-F65CDAECC461}" type="slidenum">
              <a:rPr lang="en-US" smtClean="0"/>
              <a:pPr>
                <a:defRPr/>
              </a:pPr>
              <a:t>40</a:t>
            </a:fld>
            <a:endParaRPr lang="en-US"/>
          </a:p>
        </p:txBody>
      </p:sp>
      <mc:AlternateContent xmlns:mc="http://schemas.openxmlformats.org/markup-compatibility/2006" xmlns:a14="http://schemas.microsoft.com/office/drawing/2010/main">
        <mc:Choice Requires="a14">
          <p:graphicFrame>
            <p:nvGraphicFramePr>
              <p:cNvPr id="6" name="Content Placeholder 4">
                <a:extLst>
                  <a:ext uri="{FF2B5EF4-FFF2-40B4-BE49-F238E27FC236}">
                    <a16:creationId xmlns:a16="http://schemas.microsoft.com/office/drawing/2014/main" id="{C640F737-4C41-87BB-F893-566AA77F574A}"/>
                  </a:ext>
                </a:extLst>
              </p:cNvPr>
              <p:cNvGraphicFramePr>
                <a:graphicFrameLocks/>
              </p:cNvGraphicFramePr>
              <p:nvPr>
                <p:extLst>
                  <p:ext uri="{D42A27DB-BD31-4B8C-83A1-F6EECF244321}">
                    <p14:modId xmlns:p14="http://schemas.microsoft.com/office/powerpoint/2010/main" val="1048752386"/>
                  </p:ext>
                </p:extLst>
              </p:nvPr>
            </p:nvGraphicFramePr>
            <p:xfrm>
              <a:off x="2247900" y="1869440"/>
              <a:ext cx="7696200" cy="3388360"/>
            </p:xfrm>
            <a:graphic>
              <a:graphicData uri="http://schemas.openxmlformats.org/drawingml/2006/table">
                <a:tbl>
                  <a:tblPr firstRow="1" bandRow="1">
                    <a:tableStyleId>{073A0DAA-6AF3-43AB-8588-CEC1D06C72B9}</a:tableStyleId>
                  </a:tblPr>
                  <a:tblGrid>
                    <a:gridCol w="1371600">
                      <a:extLst>
                        <a:ext uri="{9D8B030D-6E8A-4147-A177-3AD203B41FA5}">
                          <a16:colId xmlns:a16="http://schemas.microsoft.com/office/drawing/2014/main" val="2694621846"/>
                        </a:ext>
                      </a:extLst>
                    </a:gridCol>
                    <a:gridCol w="2901847">
                      <a:extLst>
                        <a:ext uri="{9D8B030D-6E8A-4147-A177-3AD203B41FA5}">
                          <a16:colId xmlns:a16="http://schemas.microsoft.com/office/drawing/2014/main" val="810077619"/>
                        </a:ext>
                      </a:extLst>
                    </a:gridCol>
                    <a:gridCol w="3422753">
                      <a:extLst>
                        <a:ext uri="{9D8B030D-6E8A-4147-A177-3AD203B41FA5}">
                          <a16:colId xmlns:a16="http://schemas.microsoft.com/office/drawing/2014/main" val="1144684214"/>
                        </a:ext>
                      </a:extLst>
                    </a:gridCol>
                  </a:tblGrid>
                  <a:tr h="370840">
                    <a:tc>
                      <a:txBody>
                        <a:bodyPr/>
                        <a:lstStyle/>
                        <a:p>
                          <a:pPr algn="ctr"/>
                          <a:r>
                            <a:rPr lang="en-US" sz="1800" dirty="0">
                              <a:solidFill>
                                <a:schemeClr val="tx1">
                                  <a:lumMod val="50000"/>
                                </a:schemeClr>
                              </a:solidFill>
                              <a:latin typeface="+mn-lt"/>
                            </a:rPr>
                            <a:t>Ratio</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dk1">
                            <a:alpha val="51000"/>
                          </a:schemeClr>
                        </a:solidFill>
                      </a:tcPr>
                    </a:tc>
                    <a:tc>
                      <a:txBody>
                        <a:bodyPr/>
                        <a:lstStyle/>
                        <a:p>
                          <a:pPr algn="ctr"/>
                          <a:r>
                            <a:rPr lang="en-US" sz="1800" dirty="0">
                              <a:solidFill>
                                <a:schemeClr val="tx1">
                                  <a:lumMod val="50000"/>
                                </a:schemeClr>
                              </a:solidFill>
                              <a:latin typeface="+mn-lt"/>
                            </a:rPr>
                            <a:t>Formula</a:t>
                          </a:r>
                        </a:p>
                      </a:txBody>
                      <a:tcPr>
                        <a:lnT w="12700" cap="flat" cmpd="sng" algn="ctr">
                          <a:solidFill>
                            <a:schemeClr val="tx1"/>
                          </a:solidFill>
                          <a:prstDash val="solid"/>
                          <a:round/>
                          <a:headEnd type="none" w="med" len="med"/>
                          <a:tailEnd type="none" w="med" len="med"/>
                        </a:lnT>
                        <a:solidFill>
                          <a:schemeClr val="dk1">
                            <a:alpha val="51000"/>
                          </a:schemeClr>
                        </a:solidFill>
                      </a:tcPr>
                    </a:tc>
                    <a:tc>
                      <a:txBody>
                        <a:bodyPr/>
                        <a:lstStyle/>
                        <a:p>
                          <a:pPr algn="ctr"/>
                          <a:r>
                            <a:rPr lang="en-US" sz="1800" dirty="0">
                              <a:solidFill>
                                <a:schemeClr val="tx1">
                                  <a:lumMod val="50000"/>
                                </a:schemeClr>
                              </a:solidFill>
                              <a:latin typeface="+mn-lt"/>
                            </a:rPr>
                            <a:t>Intuition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dk1">
                            <a:alpha val="51000"/>
                          </a:schemeClr>
                        </a:solidFill>
                      </a:tcPr>
                    </a:tc>
                    <a:extLst>
                      <a:ext uri="{0D108BD9-81ED-4DB2-BD59-A6C34878D82A}">
                        <a16:rowId xmlns:a16="http://schemas.microsoft.com/office/drawing/2014/main" val="3418676207"/>
                      </a:ext>
                    </a:extLst>
                  </a:tr>
                  <a:tr h="370840">
                    <a:tc>
                      <a:txBody>
                        <a:bodyPr/>
                        <a:lstStyle/>
                        <a:p>
                          <a:pPr marL="0" algn="ctr" defTabSz="914400" rtl="0" eaLnBrk="1" latinLnBrk="0" hangingPunct="1"/>
                          <a:r>
                            <a:rPr lang="en-US" sz="1800" kern="1200" dirty="0">
                              <a:solidFill>
                                <a:schemeClr val="tx1">
                                  <a:lumMod val="50000"/>
                                </a:schemeClr>
                              </a:solidFill>
                              <a:latin typeface="+mn-lt"/>
                              <a:ea typeface="+mn-ea"/>
                              <a:cs typeface="+mn-cs"/>
                            </a:rPr>
                            <a:t>Current Ratio</a:t>
                          </a:r>
                        </a:p>
                      </a:txBody>
                      <a:tcPr>
                        <a:lnL w="12700" cap="flat" cmpd="sng" algn="ctr">
                          <a:solidFill>
                            <a:schemeClr val="tx1"/>
                          </a:solidFill>
                          <a:prstDash val="solid"/>
                          <a:round/>
                          <a:headEnd type="none" w="med" len="med"/>
                          <a:tailEnd type="none" w="med" len="med"/>
                        </a:lnL>
                        <a:solidFill>
                          <a:schemeClr val="dk1">
                            <a:tint val="40000"/>
                            <a:alpha val="51000"/>
                          </a:schemeClr>
                        </a:solidFill>
                      </a:tcPr>
                    </a:tc>
                    <a:tc>
                      <a:txBody>
                        <a:bodyPr/>
                        <a:lstStyle/>
                        <a:p>
                          <a:pPr/>
                          <a14:m>
                            <m:oMathPara xmlns:m="http://schemas.openxmlformats.org/officeDocument/2006/math">
                              <m:oMathParaPr>
                                <m:jc m:val="centerGroup"/>
                              </m:oMathParaPr>
                              <m:oMath xmlns:m="http://schemas.openxmlformats.org/officeDocument/2006/math">
                                <m:f>
                                  <m:fPr>
                                    <m:ctrlPr>
                                      <a:rPr lang="en-US" sz="1800" i="1" kern="1200" smtClean="0">
                                        <a:solidFill>
                                          <a:schemeClr val="tx1">
                                            <a:lumMod val="50000"/>
                                          </a:schemeClr>
                                        </a:solidFill>
                                        <a:latin typeface="Cambria Math" panose="02040503050406030204" pitchFamily="18" charset="0"/>
                                        <a:ea typeface="+mn-ea"/>
                                        <a:cs typeface="+mn-cs"/>
                                      </a:rPr>
                                    </m:ctrlPr>
                                  </m:fPr>
                                  <m:num>
                                    <m:r>
                                      <m:rPr>
                                        <m:sty m:val="p"/>
                                      </m:rPr>
                                      <a:rPr lang="en-US" sz="1800" i="0" kern="1200" smtClean="0">
                                        <a:solidFill>
                                          <a:schemeClr val="tx1">
                                            <a:lumMod val="50000"/>
                                          </a:schemeClr>
                                        </a:solidFill>
                                        <a:latin typeface="Cambria Math" panose="02040503050406030204" pitchFamily="18" charset="0"/>
                                        <a:ea typeface="+mn-ea"/>
                                        <a:cs typeface="+mn-cs"/>
                                      </a:rPr>
                                      <m:t>Current</m:t>
                                    </m:r>
                                    <m:r>
                                      <a:rPr lang="en-US" sz="1800" i="0" kern="1200" smtClean="0">
                                        <a:solidFill>
                                          <a:schemeClr val="tx1">
                                            <a:lumMod val="50000"/>
                                          </a:schemeClr>
                                        </a:solidFill>
                                        <a:latin typeface="Cambria Math" panose="02040503050406030204" pitchFamily="18" charset="0"/>
                                        <a:ea typeface="+mn-ea"/>
                                        <a:cs typeface="+mn-cs"/>
                                      </a:rPr>
                                      <m:t> </m:t>
                                    </m:r>
                                    <m:r>
                                      <m:rPr>
                                        <m:sty m:val="p"/>
                                      </m:rPr>
                                      <a:rPr lang="en-US" sz="1800" i="0" kern="1200" smtClean="0">
                                        <a:solidFill>
                                          <a:schemeClr val="tx1">
                                            <a:lumMod val="50000"/>
                                          </a:schemeClr>
                                        </a:solidFill>
                                        <a:latin typeface="Cambria Math" panose="02040503050406030204" pitchFamily="18" charset="0"/>
                                        <a:ea typeface="+mn-ea"/>
                                        <a:cs typeface="+mn-cs"/>
                                      </a:rPr>
                                      <m:t>Assets</m:t>
                                    </m:r>
                                  </m:num>
                                  <m:den>
                                    <m:r>
                                      <m:rPr>
                                        <m:sty m:val="p"/>
                                      </m:rPr>
                                      <a:rPr lang="en-US" sz="1800" i="0" kern="1200" smtClean="0">
                                        <a:solidFill>
                                          <a:schemeClr val="tx1">
                                            <a:lumMod val="50000"/>
                                          </a:schemeClr>
                                        </a:solidFill>
                                        <a:latin typeface="Cambria Math" panose="02040503050406030204" pitchFamily="18" charset="0"/>
                                        <a:ea typeface="+mn-ea"/>
                                        <a:cs typeface="+mn-cs"/>
                                      </a:rPr>
                                      <m:t>Current</m:t>
                                    </m:r>
                                    <m:r>
                                      <a:rPr lang="en-US" sz="1800" i="0" kern="1200" smtClean="0">
                                        <a:solidFill>
                                          <a:schemeClr val="tx1">
                                            <a:lumMod val="50000"/>
                                          </a:schemeClr>
                                        </a:solidFill>
                                        <a:latin typeface="Cambria Math" panose="02040503050406030204" pitchFamily="18" charset="0"/>
                                        <a:ea typeface="+mn-ea"/>
                                        <a:cs typeface="+mn-cs"/>
                                      </a:rPr>
                                      <m:t> </m:t>
                                    </m:r>
                                    <m:r>
                                      <m:rPr>
                                        <m:sty m:val="p"/>
                                      </m:rPr>
                                      <a:rPr lang="en-US" sz="1800" i="0" kern="1200" smtClean="0">
                                        <a:solidFill>
                                          <a:schemeClr val="tx1">
                                            <a:lumMod val="50000"/>
                                          </a:schemeClr>
                                        </a:solidFill>
                                        <a:latin typeface="Cambria Math" panose="02040503050406030204" pitchFamily="18" charset="0"/>
                                        <a:ea typeface="+mn-ea"/>
                                        <a:cs typeface="+mn-cs"/>
                                      </a:rPr>
                                      <m:t>Liabilities</m:t>
                                    </m:r>
                                  </m:den>
                                </m:f>
                              </m:oMath>
                            </m:oMathPara>
                          </a14:m>
                          <a:endParaRPr lang="en-US" sz="1800" i="0" kern="1200" dirty="0">
                            <a:solidFill>
                              <a:schemeClr val="tx1">
                                <a:lumMod val="50000"/>
                              </a:schemeClr>
                            </a:solidFill>
                            <a:latin typeface="+mn-lt"/>
                            <a:ea typeface="+mn-ea"/>
                            <a:cs typeface="+mn-cs"/>
                          </a:endParaRPr>
                        </a:p>
                      </a:txBody>
                      <a:tcPr>
                        <a:solidFill>
                          <a:schemeClr val="dk1">
                            <a:tint val="40000"/>
                            <a:alpha val="51000"/>
                          </a:schemeClr>
                        </a:solidFill>
                      </a:tcPr>
                    </a:tc>
                    <a:tc>
                      <a:txBody>
                        <a:bodyPr/>
                        <a:lstStyle/>
                        <a:p>
                          <a:r>
                            <a:rPr lang="en-US" sz="1800" dirty="0">
                              <a:solidFill>
                                <a:schemeClr val="tx1">
                                  <a:lumMod val="50000"/>
                                </a:schemeClr>
                              </a:solidFill>
                              <a:latin typeface="+mn-lt"/>
                            </a:rPr>
                            <a:t>Can the firm pay all its current liabilities assuming all “current assets” can be converted to cash? ( &gt; 1 or 1.2)</a:t>
                          </a:r>
                        </a:p>
                      </a:txBody>
                      <a:tcPr>
                        <a:lnR w="12700" cap="flat" cmpd="sng" algn="ctr">
                          <a:solidFill>
                            <a:schemeClr val="tx1"/>
                          </a:solidFill>
                          <a:prstDash val="solid"/>
                          <a:round/>
                          <a:headEnd type="none" w="med" len="med"/>
                          <a:tailEnd type="none" w="med" len="med"/>
                        </a:lnR>
                        <a:solidFill>
                          <a:schemeClr val="dk1">
                            <a:tint val="40000"/>
                            <a:alpha val="51000"/>
                          </a:schemeClr>
                        </a:solidFill>
                      </a:tcPr>
                    </a:tc>
                    <a:extLst>
                      <a:ext uri="{0D108BD9-81ED-4DB2-BD59-A6C34878D82A}">
                        <a16:rowId xmlns:a16="http://schemas.microsoft.com/office/drawing/2014/main" val="4034824738"/>
                      </a:ext>
                    </a:extLst>
                  </a:tr>
                  <a:tr h="370840">
                    <a:tc>
                      <a:txBody>
                        <a:bodyPr/>
                        <a:lstStyle/>
                        <a:p>
                          <a:pPr marL="0" algn="ctr" defTabSz="914400" rtl="0" eaLnBrk="1" latinLnBrk="0" hangingPunct="1"/>
                          <a:r>
                            <a:rPr lang="en-US" sz="1800" kern="1200" dirty="0">
                              <a:solidFill>
                                <a:schemeClr val="tx1">
                                  <a:lumMod val="50000"/>
                                </a:schemeClr>
                              </a:solidFill>
                              <a:latin typeface="+mn-lt"/>
                              <a:ea typeface="+mn-ea"/>
                              <a:cs typeface="+mn-cs"/>
                            </a:rPr>
                            <a:t>Quick Ratio</a:t>
                          </a:r>
                        </a:p>
                      </a:txBody>
                      <a:tcPr>
                        <a:lnL w="12700" cap="flat" cmpd="sng" algn="ctr">
                          <a:solidFill>
                            <a:schemeClr val="tx1"/>
                          </a:solidFill>
                          <a:prstDash val="solid"/>
                          <a:round/>
                          <a:headEnd type="none" w="med" len="med"/>
                          <a:tailEnd type="none" w="med" len="med"/>
                        </a:lnL>
                        <a:solidFill>
                          <a:schemeClr val="dk1">
                            <a:tint val="20000"/>
                            <a:alpha val="51000"/>
                          </a:schemeClr>
                        </a:solidFill>
                      </a:tcPr>
                    </a:tc>
                    <a:tc>
                      <a:txBody>
                        <a:bodyPr/>
                        <a:lstStyle/>
                        <a:p>
                          <a:pPr/>
                          <a14:m>
                            <m:oMathPara xmlns:m="http://schemas.openxmlformats.org/officeDocument/2006/math">
                              <m:oMathParaPr>
                                <m:jc m:val="centerGroup"/>
                              </m:oMathParaPr>
                              <m:oMath xmlns:m="http://schemas.openxmlformats.org/officeDocument/2006/math">
                                <m:f>
                                  <m:fPr>
                                    <m:ctrlPr>
                                      <a:rPr lang="en-US" sz="1800" i="1" kern="1200" smtClean="0">
                                        <a:solidFill>
                                          <a:schemeClr val="tx1">
                                            <a:lumMod val="50000"/>
                                          </a:schemeClr>
                                        </a:solidFill>
                                        <a:latin typeface="Cambria Math" panose="02040503050406030204" pitchFamily="18" charset="0"/>
                                        <a:ea typeface="+mn-ea"/>
                                        <a:cs typeface="+mn-cs"/>
                                      </a:rPr>
                                    </m:ctrlPr>
                                  </m:fPr>
                                  <m:num>
                                    <m:r>
                                      <m:rPr>
                                        <m:sty m:val="p"/>
                                      </m:rPr>
                                      <a:rPr lang="en-US" sz="1800" i="0" kern="1200" smtClean="0">
                                        <a:solidFill>
                                          <a:schemeClr val="tx1">
                                            <a:lumMod val="50000"/>
                                          </a:schemeClr>
                                        </a:solidFill>
                                        <a:latin typeface="Cambria Math" panose="02040503050406030204" pitchFamily="18" charset="0"/>
                                        <a:ea typeface="+mn-ea"/>
                                        <a:cs typeface="+mn-cs"/>
                                      </a:rPr>
                                      <m:t>Current</m:t>
                                    </m:r>
                                    <m:r>
                                      <a:rPr lang="en-US" sz="1800" i="0" kern="1200" smtClean="0">
                                        <a:solidFill>
                                          <a:schemeClr val="tx1">
                                            <a:lumMod val="50000"/>
                                          </a:schemeClr>
                                        </a:solidFill>
                                        <a:latin typeface="Cambria Math" panose="02040503050406030204" pitchFamily="18" charset="0"/>
                                        <a:ea typeface="+mn-ea"/>
                                        <a:cs typeface="+mn-cs"/>
                                      </a:rPr>
                                      <m:t> </m:t>
                                    </m:r>
                                    <m:r>
                                      <m:rPr>
                                        <m:sty m:val="p"/>
                                      </m:rPr>
                                      <a:rPr lang="en-US" sz="1800" i="0" kern="1200" smtClean="0">
                                        <a:solidFill>
                                          <a:schemeClr val="tx1">
                                            <a:lumMod val="50000"/>
                                          </a:schemeClr>
                                        </a:solidFill>
                                        <a:latin typeface="Cambria Math" panose="02040503050406030204" pitchFamily="18" charset="0"/>
                                        <a:ea typeface="+mn-ea"/>
                                        <a:cs typeface="+mn-cs"/>
                                      </a:rPr>
                                      <m:t>Assets</m:t>
                                    </m:r>
                                    <m:r>
                                      <a:rPr lang="en-US" sz="1800" i="0" kern="1200" smtClean="0">
                                        <a:solidFill>
                                          <a:schemeClr val="tx1">
                                            <a:lumMod val="50000"/>
                                          </a:schemeClr>
                                        </a:solidFill>
                                        <a:latin typeface="Cambria Math" panose="02040503050406030204" pitchFamily="18" charset="0"/>
                                        <a:ea typeface="+mn-ea"/>
                                        <a:cs typeface="+mn-cs"/>
                                      </a:rPr>
                                      <m:t> −</m:t>
                                    </m:r>
                                    <m:r>
                                      <m:rPr>
                                        <m:sty m:val="p"/>
                                      </m:rPr>
                                      <a:rPr lang="en-US" sz="1800" i="0" kern="1200" smtClean="0">
                                        <a:solidFill>
                                          <a:schemeClr val="tx1">
                                            <a:lumMod val="50000"/>
                                          </a:schemeClr>
                                        </a:solidFill>
                                        <a:latin typeface="Cambria Math" panose="02040503050406030204" pitchFamily="18" charset="0"/>
                                        <a:ea typeface="+mn-ea"/>
                                        <a:cs typeface="+mn-cs"/>
                                      </a:rPr>
                                      <m:t>Inventory</m:t>
                                    </m:r>
                                  </m:num>
                                  <m:den>
                                    <m:r>
                                      <m:rPr>
                                        <m:sty m:val="p"/>
                                      </m:rPr>
                                      <a:rPr lang="en-US" sz="1800" i="0" kern="1200" smtClean="0">
                                        <a:solidFill>
                                          <a:schemeClr val="tx1">
                                            <a:lumMod val="50000"/>
                                          </a:schemeClr>
                                        </a:solidFill>
                                        <a:latin typeface="Cambria Math" panose="02040503050406030204" pitchFamily="18" charset="0"/>
                                        <a:ea typeface="+mn-ea"/>
                                        <a:cs typeface="+mn-cs"/>
                                      </a:rPr>
                                      <m:t>Current</m:t>
                                    </m:r>
                                    <m:r>
                                      <a:rPr lang="en-US" sz="1800" i="0" kern="1200" smtClean="0">
                                        <a:solidFill>
                                          <a:schemeClr val="tx1">
                                            <a:lumMod val="50000"/>
                                          </a:schemeClr>
                                        </a:solidFill>
                                        <a:latin typeface="Cambria Math" panose="02040503050406030204" pitchFamily="18" charset="0"/>
                                        <a:ea typeface="+mn-ea"/>
                                        <a:cs typeface="+mn-cs"/>
                                      </a:rPr>
                                      <m:t> </m:t>
                                    </m:r>
                                    <m:r>
                                      <m:rPr>
                                        <m:sty m:val="p"/>
                                      </m:rPr>
                                      <a:rPr lang="en-US" sz="1800" i="0" kern="1200" smtClean="0">
                                        <a:solidFill>
                                          <a:schemeClr val="tx1">
                                            <a:lumMod val="50000"/>
                                          </a:schemeClr>
                                        </a:solidFill>
                                        <a:latin typeface="Cambria Math" panose="02040503050406030204" pitchFamily="18" charset="0"/>
                                        <a:ea typeface="+mn-ea"/>
                                        <a:cs typeface="+mn-cs"/>
                                      </a:rPr>
                                      <m:t>Liabilities</m:t>
                                    </m:r>
                                  </m:den>
                                </m:f>
                              </m:oMath>
                            </m:oMathPara>
                          </a14:m>
                          <a:endParaRPr lang="en-US" sz="1800" i="0" kern="1200" dirty="0">
                            <a:solidFill>
                              <a:schemeClr val="tx1">
                                <a:lumMod val="50000"/>
                              </a:schemeClr>
                            </a:solidFill>
                            <a:latin typeface="+mn-lt"/>
                            <a:ea typeface="+mn-ea"/>
                            <a:cs typeface="+mn-cs"/>
                          </a:endParaRPr>
                        </a:p>
                      </a:txBody>
                      <a:tcPr>
                        <a:solidFill>
                          <a:schemeClr val="dk1">
                            <a:tint val="20000"/>
                            <a:alpha val="51000"/>
                          </a:schemeClr>
                        </a:solidFill>
                      </a:tcPr>
                    </a:tc>
                    <a:tc>
                      <a:txBody>
                        <a:bodyPr/>
                        <a:lstStyle/>
                        <a:p>
                          <a:r>
                            <a:rPr lang="en-US" sz="1800" dirty="0">
                              <a:solidFill>
                                <a:schemeClr val="tx1">
                                  <a:lumMod val="50000"/>
                                </a:schemeClr>
                              </a:solidFill>
                              <a:latin typeface="+mn-lt"/>
                            </a:rPr>
                            <a:t>Can the firm pay all its current liabilities assuming all “current assets” (excluding inventory) can be converted to cash?</a:t>
                          </a:r>
                        </a:p>
                      </a:txBody>
                      <a:tcPr>
                        <a:lnR w="12700" cap="flat" cmpd="sng" algn="ctr">
                          <a:solidFill>
                            <a:schemeClr val="tx1"/>
                          </a:solidFill>
                          <a:prstDash val="solid"/>
                          <a:round/>
                          <a:headEnd type="none" w="med" len="med"/>
                          <a:tailEnd type="none" w="med" len="med"/>
                        </a:lnR>
                        <a:solidFill>
                          <a:schemeClr val="dk1">
                            <a:tint val="20000"/>
                            <a:alpha val="51000"/>
                          </a:schemeClr>
                        </a:solidFill>
                      </a:tcPr>
                    </a:tc>
                    <a:extLst>
                      <a:ext uri="{0D108BD9-81ED-4DB2-BD59-A6C34878D82A}">
                        <a16:rowId xmlns:a16="http://schemas.microsoft.com/office/drawing/2014/main" val="395118967"/>
                      </a:ext>
                    </a:extLst>
                  </a:tr>
                  <a:tr h="370840">
                    <a:tc>
                      <a:txBody>
                        <a:bodyPr/>
                        <a:lstStyle/>
                        <a:p>
                          <a:pPr marL="0" algn="ctr" defTabSz="914400" rtl="0" eaLnBrk="1" latinLnBrk="0" hangingPunct="1"/>
                          <a:r>
                            <a:rPr lang="en-US" sz="1800" kern="1200" dirty="0">
                              <a:solidFill>
                                <a:schemeClr val="tx1">
                                  <a:lumMod val="50000"/>
                                </a:schemeClr>
                              </a:solidFill>
                              <a:latin typeface="+mn-lt"/>
                              <a:ea typeface="+mn-ea"/>
                              <a:cs typeface="+mn-cs"/>
                            </a:rPr>
                            <a:t>Cash Ratio</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dk1">
                            <a:tint val="40000"/>
                            <a:alpha val="51000"/>
                          </a:schemeClr>
                        </a:solidFill>
                      </a:tcPr>
                    </a:tc>
                    <a:tc>
                      <a:txBody>
                        <a:bodyPr/>
                        <a:lstStyle/>
                        <a:p>
                          <a:pPr/>
                          <a14:m>
                            <m:oMathPara xmlns:m="http://schemas.openxmlformats.org/officeDocument/2006/math">
                              <m:oMathParaPr>
                                <m:jc m:val="centerGroup"/>
                              </m:oMathParaPr>
                              <m:oMath xmlns:m="http://schemas.openxmlformats.org/officeDocument/2006/math">
                                <m:f>
                                  <m:fPr>
                                    <m:ctrlPr>
                                      <a:rPr lang="en-US" sz="1800" i="1" kern="1200" smtClean="0">
                                        <a:solidFill>
                                          <a:schemeClr val="tx1">
                                            <a:lumMod val="50000"/>
                                          </a:schemeClr>
                                        </a:solidFill>
                                        <a:latin typeface="Cambria Math" panose="02040503050406030204" pitchFamily="18" charset="0"/>
                                        <a:ea typeface="+mn-ea"/>
                                        <a:cs typeface="+mn-cs"/>
                                      </a:rPr>
                                    </m:ctrlPr>
                                  </m:fPr>
                                  <m:num>
                                    <m:r>
                                      <m:rPr>
                                        <m:sty m:val="p"/>
                                      </m:rPr>
                                      <a:rPr lang="en-US" sz="1800" i="0" kern="1200" smtClean="0">
                                        <a:solidFill>
                                          <a:schemeClr val="tx1">
                                            <a:lumMod val="50000"/>
                                          </a:schemeClr>
                                        </a:solidFill>
                                        <a:latin typeface="Cambria Math" panose="02040503050406030204" pitchFamily="18" charset="0"/>
                                        <a:ea typeface="+mn-ea"/>
                                        <a:cs typeface="+mn-cs"/>
                                      </a:rPr>
                                      <m:t>Cash</m:t>
                                    </m:r>
                                  </m:num>
                                  <m:den>
                                    <m:r>
                                      <m:rPr>
                                        <m:sty m:val="p"/>
                                      </m:rPr>
                                      <a:rPr lang="en-US" sz="1800" i="0" kern="1200" smtClean="0">
                                        <a:solidFill>
                                          <a:schemeClr val="tx1">
                                            <a:lumMod val="50000"/>
                                          </a:schemeClr>
                                        </a:solidFill>
                                        <a:latin typeface="Cambria Math" panose="02040503050406030204" pitchFamily="18" charset="0"/>
                                        <a:ea typeface="+mn-ea"/>
                                        <a:cs typeface="+mn-cs"/>
                                      </a:rPr>
                                      <m:t>Current</m:t>
                                    </m:r>
                                    <m:r>
                                      <a:rPr lang="en-US" sz="1800" i="0" kern="1200" smtClean="0">
                                        <a:solidFill>
                                          <a:schemeClr val="tx1">
                                            <a:lumMod val="50000"/>
                                          </a:schemeClr>
                                        </a:solidFill>
                                        <a:latin typeface="Cambria Math" panose="02040503050406030204" pitchFamily="18" charset="0"/>
                                        <a:ea typeface="+mn-ea"/>
                                        <a:cs typeface="+mn-cs"/>
                                      </a:rPr>
                                      <m:t> </m:t>
                                    </m:r>
                                    <m:r>
                                      <m:rPr>
                                        <m:sty m:val="p"/>
                                      </m:rPr>
                                      <a:rPr lang="en-US" sz="1800" i="0" kern="1200" smtClean="0">
                                        <a:solidFill>
                                          <a:schemeClr val="tx1">
                                            <a:lumMod val="50000"/>
                                          </a:schemeClr>
                                        </a:solidFill>
                                        <a:latin typeface="Cambria Math" panose="02040503050406030204" pitchFamily="18" charset="0"/>
                                        <a:ea typeface="+mn-ea"/>
                                        <a:cs typeface="+mn-cs"/>
                                      </a:rPr>
                                      <m:t>Liabilities</m:t>
                                    </m:r>
                                  </m:den>
                                </m:f>
                              </m:oMath>
                            </m:oMathPara>
                          </a14:m>
                          <a:endParaRPr lang="en-US" sz="1800" i="0" kern="1200" dirty="0">
                            <a:solidFill>
                              <a:schemeClr val="tx1">
                                <a:lumMod val="50000"/>
                              </a:schemeClr>
                            </a:solidFill>
                            <a:latin typeface="+mn-lt"/>
                            <a:ea typeface="+mn-ea"/>
                            <a:cs typeface="+mn-cs"/>
                          </a:endParaRPr>
                        </a:p>
                      </a:txBody>
                      <a:tcPr>
                        <a:lnB w="12700" cap="flat" cmpd="sng" algn="ctr">
                          <a:solidFill>
                            <a:schemeClr val="tx1"/>
                          </a:solidFill>
                          <a:prstDash val="solid"/>
                          <a:round/>
                          <a:headEnd type="none" w="med" len="med"/>
                          <a:tailEnd type="none" w="med" len="med"/>
                        </a:lnB>
                        <a:solidFill>
                          <a:schemeClr val="dk1">
                            <a:tint val="40000"/>
                            <a:alpha val="51000"/>
                          </a:schemeClr>
                        </a:solidFill>
                      </a:tcPr>
                    </a:tc>
                    <a:tc>
                      <a:txBody>
                        <a:bodyPr/>
                        <a:lstStyle/>
                        <a:p>
                          <a:r>
                            <a:rPr lang="en-US" sz="1800" dirty="0">
                              <a:solidFill>
                                <a:schemeClr val="tx1">
                                  <a:lumMod val="50000"/>
                                </a:schemeClr>
                              </a:solidFill>
                              <a:latin typeface="+mn-lt"/>
                            </a:rPr>
                            <a:t>Can the firm pay all its current liabilities with just its cash?</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dk1">
                            <a:tint val="40000"/>
                            <a:alpha val="51000"/>
                          </a:schemeClr>
                        </a:solidFill>
                      </a:tcPr>
                    </a:tc>
                    <a:extLst>
                      <a:ext uri="{0D108BD9-81ED-4DB2-BD59-A6C34878D82A}">
                        <a16:rowId xmlns:a16="http://schemas.microsoft.com/office/drawing/2014/main" val="2475005773"/>
                      </a:ext>
                    </a:extLst>
                  </a:tr>
                </a:tbl>
              </a:graphicData>
            </a:graphic>
          </p:graphicFrame>
        </mc:Choice>
        <mc:Fallback xmlns="">
          <p:graphicFrame>
            <p:nvGraphicFramePr>
              <p:cNvPr id="6" name="Content Placeholder 4">
                <a:extLst>
                  <a:ext uri="{FF2B5EF4-FFF2-40B4-BE49-F238E27FC236}">
                    <a16:creationId xmlns:a16="http://schemas.microsoft.com/office/drawing/2014/main" id="{C640F737-4C41-87BB-F893-566AA77F574A}"/>
                  </a:ext>
                </a:extLst>
              </p:cNvPr>
              <p:cNvGraphicFramePr>
                <a:graphicFrameLocks/>
              </p:cNvGraphicFramePr>
              <p:nvPr>
                <p:extLst>
                  <p:ext uri="{D42A27DB-BD31-4B8C-83A1-F6EECF244321}">
                    <p14:modId xmlns:p14="http://schemas.microsoft.com/office/powerpoint/2010/main" val="1048752386"/>
                  </p:ext>
                </p:extLst>
              </p:nvPr>
            </p:nvGraphicFramePr>
            <p:xfrm>
              <a:off x="2247900" y="1869440"/>
              <a:ext cx="7696200" cy="3388360"/>
            </p:xfrm>
            <a:graphic>
              <a:graphicData uri="http://schemas.openxmlformats.org/drawingml/2006/table">
                <a:tbl>
                  <a:tblPr firstRow="1" bandRow="1">
                    <a:tableStyleId>{073A0DAA-6AF3-43AB-8588-CEC1D06C72B9}</a:tableStyleId>
                  </a:tblPr>
                  <a:tblGrid>
                    <a:gridCol w="1371600">
                      <a:extLst>
                        <a:ext uri="{9D8B030D-6E8A-4147-A177-3AD203B41FA5}">
                          <a16:colId xmlns:a16="http://schemas.microsoft.com/office/drawing/2014/main" val="2694621846"/>
                        </a:ext>
                      </a:extLst>
                    </a:gridCol>
                    <a:gridCol w="2901847">
                      <a:extLst>
                        <a:ext uri="{9D8B030D-6E8A-4147-A177-3AD203B41FA5}">
                          <a16:colId xmlns:a16="http://schemas.microsoft.com/office/drawing/2014/main" val="810077619"/>
                        </a:ext>
                      </a:extLst>
                    </a:gridCol>
                    <a:gridCol w="3422753">
                      <a:extLst>
                        <a:ext uri="{9D8B030D-6E8A-4147-A177-3AD203B41FA5}">
                          <a16:colId xmlns:a16="http://schemas.microsoft.com/office/drawing/2014/main" val="1144684214"/>
                        </a:ext>
                      </a:extLst>
                    </a:gridCol>
                  </a:tblGrid>
                  <a:tr h="370840">
                    <a:tc>
                      <a:txBody>
                        <a:bodyPr/>
                        <a:lstStyle/>
                        <a:p>
                          <a:pPr algn="ctr"/>
                          <a:r>
                            <a:rPr lang="en-US" sz="1800" dirty="0">
                              <a:solidFill>
                                <a:schemeClr val="tx1">
                                  <a:lumMod val="50000"/>
                                </a:schemeClr>
                              </a:solidFill>
                              <a:latin typeface="+mn-lt"/>
                            </a:rPr>
                            <a:t>Ratio</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dk1">
                            <a:alpha val="51000"/>
                          </a:schemeClr>
                        </a:solidFill>
                      </a:tcPr>
                    </a:tc>
                    <a:tc>
                      <a:txBody>
                        <a:bodyPr/>
                        <a:lstStyle/>
                        <a:p>
                          <a:pPr algn="ctr"/>
                          <a:r>
                            <a:rPr lang="en-US" sz="1800" dirty="0">
                              <a:solidFill>
                                <a:schemeClr val="tx1">
                                  <a:lumMod val="50000"/>
                                </a:schemeClr>
                              </a:solidFill>
                              <a:latin typeface="+mn-lt"/>
                            </a:rPr>
                            <a:t>Formula</a:t>
                          </a:r>
                        </a:p>
                      </a:txBody>
                      <a:tcPr>
                        <a:lnT w="12700" cap="flat" cmpd="sng" algn="ctr">
                          <a:solidFill>
                            <a:schemeClr val="tx1"/>
                          </a:solidFill>
                          <a:prstDash val="solid"/>
                          <a:round/>
                          <a:headEnd type="none" w="med" len="med"/>
                          <a:tailEnd type="none" w="med" len="med"/>
                        </a:lnT>
                        <a:solidFill>
                          <a:schemeClr val="dk1">
                            <a:alpha val="51000"/>
                          </a:schemeClr>
                        </a:solidFill>
                      </a:tcPr>
                    </a:tc>
                    <a:tc>
                      <a:txBody>
                        <a:bodyPr/>
                        <a:lstStyle/>
                        <a:p>
                          <a:pPr algn="ctr"/>
                          <a:r>
                            <a:rPr lang="en-US" sz="1800" dirty="0">
                              <a:solidFill>
                                <a:schemeClr val="tx1">
                                  <a:lumMod val="50000"/>
                                </a:schemeClr>
                              </a:solidFill>
                              <a:latin typeface="+mn-lt"/>
                            </a:rPr>
                            <a:t>Intuition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dk1">
                            <a:alpha val="51000"/>
                          </a:schemeClr>
                        </a:solidFill>
                      </a:tcPr>
                    </a:tc>
                    <a:extLst>
                      <a:ext uri="{0D108BD9-81ED-4DB2-BD59-A6C34878D82A}">
                        <a16:rowId xmlns:a16="http://schemas.microsoft.com/office/drawing/2014/main" val="3418676207"/>
                      </a:ext>
                    </a:extLst>
                  </a:tr>
                  <a:tr h="1188720">
                    <a:tc>
                      <a:txBody>
                        <a:bodyPr/>
                        <a:lstStyle/>
                        <a:p>
                          <a:pPr marL="0" algn="ctr" defTabSz="914400" rtl="0" eaLnBrk="1" latinLnBrk="0" hangingPunct="1"/>
                          <a:r>
                            <a:rPr lang="en-US" sz="1800" kern="1200" dirty="0">
                              <a:solidFill>
                                <a:schemeClr val="tx1">
                                  <a:lumMod val="50000"/>
                                </a:schemeClr>
                              </a:solidFill>
                              <a:latin typeface="+mn-lt"/>
                              <a:ea typeface="+mn-ea"/>
                              <a:cs typeface="+mn-cs"/>
                            </a:rPr>
                            <a:t>Current Ratio</a:t>
                          </a:r>
                        </a:p>
                      </a:txBody>
                      <a:tcPr>
                        <a:lnL w="12700" cap="flat" cmpd="sng" algn="ctr">
                          <a:solidFill>
                            <a:schemeClr val="tx1"/>
                          </a:solidFill>
                          <a:prstDash val="solid"/>
                          <a:round/>
                          <a:headEnd type="none" w="med" len="med"/>
                          <a:tailEnd type="none" w="med" len="med"/>
                        </a:lnL>
                        <a:solidFill>
                          <a:schemeClr val="dk1">
                            <a:tint val="40000"/>
                            <a:alpha val="51000"/>
                          </a:schemeClr>
                        </a:solidFill>
                      </a:tcPr>
                    </a:tc>
                    <a:tc>
                      <a:txBody>
                        <a:bodyPr/>
                        <a:lstStyle/>
                        <a:p>
                          <a:endParaRPr lang="en-US"/>
                        </a:p>
                      </a:txBody>
                      <a:tcPr>
                        <a:blipFill>
                          <a:blip r:embed="rId2"/>
                          <a:stretch>
                            <a:fillRect l="-47379" t="-33846" r="-118658" b="-162051"/>
                          </a:stretch>
                        </a:blipFill>
                      </a:tcPr>
                    </a:tc>
                    <a:tc>
                      <a:txBody>
                        <a:bodyPr/>
                        <a:lstStyle/>
                        <a:p>
                          <a:r>
                            <a:rPr lang="en-US" sz="1800" dirty="0">
                              <a:solidFill>
                                <a:schemeClr val="tx1">
                                  <a:lumMod val="50000"/>
                                </a:schemeClr>
                              </a:solidFill>
                              <a:latin typeface="+mn-lt"/>
                            </a:rPr>
                            <a:t>Can the firm pay all its current liabilities assuming all “current assets” can be converted to cash? ( &gt; 1 or 1.2)</a:t>
                          </a:r>
                        </a:p>
                      </a:txBody>
                      <a:tcPr>
                        <a:lnR w="12700" cap="flat" cmpd="sng" algn="ctr">
                          <a:solidFill>
                            <a:schemeClr val="tx1"/>
                          </a:solidFill>
                          <a:prstDash val="solid"/>
                          <a:round/>
                          <a:headEnd type="none" w="med" len="med"/>
                          <a:tailEnd type="none" w="med" len="med"/>
                        </a:lnR>
                        <a:solidFill>
                          <a:schemeClr val="dk1">
                            <a:tint val="40000"/>
                            <a:alpha val="51000"/>
                          </a:schemeClr>
                        </a:solidFill>
                      </a:tcPr>
                    </a:tc>
                    <a:extLst>
                      <a:ext uri="{0D108BD9-81ED-4DB2-BD59-A6C34878D82A}">
                        <a16:rowId xmlns:a16="http://schemas.microsoft.com/office/drawing/2014/main" val="4034824738"/>
                      </a:ext>
                    </a:extLst>
                  </a:tr>
                  <a:tr h="1188720">
                    <a:tc>
                      <a:txBody>
                        <a:bodyPr/>
                        <a:lstStyle/>
                        <a:p>
                          <a:pPr marL="0" algn="ctr" defTabSz="914400" rtl="0" eaLnBrk="1" latinLnBrk="0" hangingPunct="1"/>
                          <a:r>
                            <a:rPr lang="en-US" sz="1800" kern="1200" dirty="0">
                              <a:solidFill>
                                <a:schemeClr val="tx1">
                                  <a:lumMod val="50000"/>
                                </a:schemeClr>
                              </a:solidFill>
                              <a:latin typeface="+mn-lt"/>
                              <a:ea typeface="+mn-ea"/>
                              <a:cs typeface="+mn-cs"/>
                            </a:rPr>
                            <a:t>Quick Ratio</a:t>
                          </a:r>
                        </a:p>
                      </a:txBody>
                      <a:tcPr>
                        <a:lnL w="12700" cap="flat" cmpd="sng" algn="ctr">
                          <a:solidFill>
                            <a:schemeClr val="tx1"/>
                          </a:solidFill>
                          <a:prstDash val="solid"/>
                          <a:round/>
                          <a:headEnd type="none" w="med" len="med"/>
                          <a:tailEnd type="none" w="med" len="med"/>
                        </a:lnL>
                        <a:solidFill>
                          <a:schemeClr val="dk1">
                            <a:tint val="20000"/>
                            <a:alpha val="51000"/>
                          </a:schemeClr>
                        </a:solidFill>
                      </a:tcPr>
                    </a:tc>
                    <a:tc>
                      <a:txBody>
                        <a:bodyPr/>
                        <a:lstStyle/>
                        <a:p>
                          <a:endParaRPr lang="en-US"/>
                        </a:p>
                      </a:txBody>
                      <a:tcPr>
                        <a:blipFill>
                          <a:blip r:embed="rId2"/>
                          <a:stretch>
                            <a:fillRect l="-47379" t="-133163" r="-118658" b="-61224"/>
                          </a:stretch>
                        </a:blipFill>
                      </a:tcPr>
                    </a:tc>
                    <a:tc>
                      <a:txBody>
                        <a:bodyPr/>
                        <a:lstStyle/>
                        <a:p>
                          <a:r>
                            <a:rPr lang="en-US" sz="1800" dirty="0">
                              <a:solidFill>
                                <a:schemeClr val="tx1">
                                  <a:lumMod val="50000"/>
                                </a:schemeClr>
                              </a:solidFill>
                              <a:latin typeface="+mn-lt"/>
                            </a:rPr>
                            <a:t>Can the firm pay all its current liabilities assuming all “current assets” (excluding inventory) can be converted to cash?</a:t>
                          </a:r>
                        </a:p>
                      </a:txBody>
                      <a:tcPr>
                        <a:lnR w="12700" cap="flat" cmpd="sng" algn="ctr">
                          <a:solidFill>
                            <a:schemeClr val="tx1"/>
                          </a:solidFill>
                          <a:prstDash val="solid"/>
                          <a:round/>
                          <a:headEnd type="none" w="med" len="med"/>
                          <a:tailEnd type="none" w="med" len="med"/>
                        </a:lnR>
                        <a:solidFill>
                          <a:schemeClr val="dk1">
                            <a:tint val="20000"/>
                            <a:alpha val="51000"/>
                          </a:schemeClr>
                        </a:solidFill>
                      </a:tcPr>
                    </a:tc>
                    <a:extLst>
                      <a:ext uri="{0D108BD9-81ED-4DB2-BD59-A6C34878D82A}">
                        <a16:rowId xmlns:a16="http://schemas.microsoft.com/office/drawing/2014/main" val="395118967"/>
                      </a:ext>
                    </a:extLst>
                  </a:tr>
                  <a:tr h="640080">
                    <a:tc>
                      <a:txBody>
                        <a:bodyPr/>
                        <a:lstStyle/>
                        <a:p>
                          <a:pPr marL="0" algn="ctr" defTabSz="914400" rtl="0" eaLnBrk="1" latinLnBrk="0" hangingPunct="1"/>
                          <a:r>
                            <a:rPr lang="en-US" sz="1800" kern="1200" dirty="0">
                              <a:solidFill>
                                <a:schemeClr val="tx1">
                                  <a:lumMod val="50000"/>
                                </a:schemeClr>
                              </a:solidFill>
                              <a:latin typeface="+mn-lt"/>
                              <a:ea typeface="+mn-ea"/>
                              <a:cs typeface="+mn-cs"/>
                            </a:rPr>
                            <a:t>Cash Ratio</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dk1">
                            <a:tint val="40000"/>
                            <a:alpha val="51000"/>
                          </a:schemeClr>
                        </a:solidFill>
                      </a:tcPr>
                    </a:tc>
                    <a:tc>
                      <a:txBody>
                        <a:bodyPr/>
                        <a:lstStyle/>
                        <a:p>
                          <a:endParaRPr lang="en-US"/>
                        </a:p>
                      </a:txBody>
                      <a:tcPr>
                        <a:lnB w="12700" cap="flat" cmpd="sng" algn="ctr">
                          <a:solidFill>
                            <a:schemeClr val="tx1"/>
                          </a:solidFill>
                          <a:prstDash val="solid"/>
                          <a:round/>
                          <a:headEnd type="none" w="med" len="med"/>
                          <a:tailEnd type="none" w="med" len="med"/>
                        </a:lnB>
                        <a:blipFill>
                          <a:blip r:embed="rId2"/>
                          <a:stretch>
                            <a:fillRect l="-47379" t="-435238" r="-118658" b="-14286"/>
                          </a:stretch>
                        </a:blipFill>
                      </a:tcPr>
                    </a:tc>
                    <a:tc>
                      <a:txBody>
                        <a:bodyPr/>
                        <a:lstStyle/>
                        <a:p>
                          <a:r>
                            <a:rPr lang="en-US" sz="1800" dirty="0">
                              <a:solidFill>
                                <a:schemeClr val="tx1">
                                  <a:lumMod val="50000"/>
                                </a:schemeClr>
                              </a:solidFill>
                              <a:latin typeface="+mn-lt"/>
                            </a:rPr>
                            <a:t>Can the firm pay all its current liabilities with just its cash?</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dk1">
                            <a:tint val="40000"/>
                            <a:alpha val="51000"/>
                          </a:schemeClr>
                        </a:solidFill>
                      </a:tcPr>
                    </a:tc>
                    <a:extLst>
                      <a:ext uri="{0D108BD9-81ED-4DB2-BD59-A6C34878D82A}">
                        <a16:rowId xmlns:a16="http://schemas.microsoft.com/office/drawing/2014/main" val="2475005773"/>
                      </a:ext>
                    </a:extLst>
                  </a:tr>
                </a:tbl>
              </a:graphicData>
            </a:graphic>
          </p:graphicFrame>
        </mc:Fallback>
      </mc:AlternateContent>
    </p:spTree>
    <p:extLst>
      <p:ext uri="{BB962C8B-B14F-4D97-AF65-F5344CB8AC3E}">
        <p14:creationId xmlns:p14="http://schemas.microsoft.com/office/powerpoint/2010/main" val="8569886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6B61E-6F15-22E0-A613-480EEC931EBE}"/>
              </a:ext>
            </a:extLst>
          </p:cNvPr>
          <p:cNvSpPr>
            <a:spLocks noGrp="1"/>
          </p:cNvSpPr>
          <p:nvPr>
            <p:ph type="title"/>
          </p:nvPr>
        </p:nvSpPr>
        <p:spPr/>
        <p:txBody>
          <a:bodyPr/>
          <a:lstStyle/>
          <a:p>
            <a:r>
              <a:rPr lang="en-US" sz="2400" dirty="0"/>
              <a:t>Efficiency and Working Capital Ratios</a:t>
            </a:r>
          </a:p>
        </p:txBody>
      </p:sp>
      <p:sp>
        <p:nvSpPr>
          <p:cNvPr id="3" name="Content Placeholder 2">
            <a:extLst>
              <a:ext uri="{FF2B5EF4-FFF2-40B4-BE49-F238E27FC236}">
                <a16:creationId xmlns:a16="http://schemas.microsoft.com/office/drawing/2014/main" id="{7E444F8D-01C7-7C16-6F39-9AD343D465DF}"/>
              </a:ext>
            </a:extLst>
          </p:cNvPr>
          <p:cNvSpPr>
            <a:spLocks noGrp="1"/>
          </p:cNvSpPr>
          <p:nvPr>
            <p:ph idx="1"/>
          </p:nvPr>
        </p:nvSpPr>
        <p:spPr>
          <a:xfrm>
            <a:off x="1016000" y="4564572"/>
            <a:ext cx="10261600" cy="1379028"/>
          </a:xfrm>
        </p:spPr>
        <p:txBody>
          <a:bodyPr/>
          <a:lstStyle/>
          <a:p>
            <a:pPr marL="0" indent="0">
              <a:buNone/>
            </a:pPr>
            <a:r>
              <a:rPr lang="en-US" altLang="en-US" sz="1800" b="1" dirty="0">
                <a:solidFill>
                  <a:schemeClr val="tx1">
                    <a:lumMod val="50000"/>
                  </a:schemeClr>
                </a:solidFill>
              </a:rPr>
              <a:t>Important Intuition: </a:t>
            </a:r>
            <a:r>
              <a:rPr lang="en-US" altLang="en-US" sz="1800" dirty="0">
                <a:solidFill>
                  <a:schemeClr val="tx1">
                    <a:lumMod val="50000"/>
                  </a:schemeClr>
                </a:solidFill>
              </a:rPr>
              <a:t>An accounts receivable days number of 8 would mean that on average the firm took 8 days to collect payment on customer purchases.</a:t>
            </a:r>
          </a:p>
          <a:p>
            <a:endParaRPr lang="en-US" altLang="en-US" sz="1800" dirty="0">
              <a:solidFill>
                <a:schemeClr val="tx1">
                  <a:lumMod val="50000"/>
                </a:schemeClr>
              </a:solidFill>
            </a:endParaRPr>
          </a:p>
          <a:p>
            <a:pPr marL="0" indent="0">
              <a:buNone/>
            </a:pPr>
            <a:r>
              <a:rPr lang="en-US" altLang="en-US" sz="1800" dirty="0">
                <a:solidFill>
                  <a:schemeClr val="tx1">
                    <a:lumMod val="50000"/>
                  </a:schemeClr>
                </a:solidFill>
              </a:rPr>
              <a:t>An asset turnover ratio of 6 tells you that each dollar of assets was converted into 6 dollars of sale.</a:t>
            </a:r>
          </a:p>
          <a:p>
            <a:pPr marL="0" indent="0">
              <a:buNone/>
            </a:pPr>
            <a:endParaRPr lang="en-US" sz="1800" dirty="0"/>
          </a:p>
        </p:txBody>
      </p:sp>
      <p:sp>
        <p:nvSpPr>
          <p:cNvPr id="4" name="Slide Number Placeholder 3">
            <a:extLst>
              <a:ext uri="{FF2B5EF4-FFF2-40B4-BE49-F238E27FC236}">
                <a16:creationId xmlns:a16="http://schemas.microsoft.com/office/drawing/2014/main" id="{CDCCA800-E1F9-4B34-9267-EC0993C268ED}"/>
              </a:ext>
            </a:extLst>
          </p:cNvPr>
          <p:cNvSpPr>
            <a:spLocks noGrp="1"/>
          </p:cNvSpPr>
          <p:nvPr>
            <p:ph type="sldNum" sz="quarter" idx="12"/>
          </p:nvPr>
        </p:nvSpPr>
        <p:spPr/>
        <p:txBody>
          <a:bodyPr/>
          <a:lstStyle/>
          <a:p>
            <a:pPr>
              <a:defRPr/>
            </a:pPr>
            <a:fld id="{BF88F210-B2C6-4008-9EBD-F65CDAECC461}" type="slidenum">
              <a:rPr lang="en-US" smtClean="0"/>
              <a:pPr>
                <a:defRPr/>
              </a:pPr>
              <a:t>41</a:t>
            </a:fld>
            <a:endParaRPr lang="en-US"/>
          </a:p>
        </p:txBody>
      </p:sp>
      <mc:AlternateContent xmlns:mc="http://schemas.openxmlformats.org/markup-compatibility/2006" xmlns:a14="http://schemas.microsoft.com/office/drawing/2010/main">
        <mc:Choice Requires="a14">
          <p:graphicFrame>
            <p:nvGraphicFramePr>
              <p:cNvPr id="5" name="Content Placeholder 4">
                <a:extLst>
                  <a:ext uri="{FF2B5EF4-FFF2-40B4-BE49-F238E27FC236}">
                    <a16:creationId xmlns:a16="http://schemas.microsoft.com/office/drawing/2014/main" id="{B3C3E839-F47D-A443-2DF0-7E24CC20133E}"/>
                  </a:ext>
                </a:extLst>
              </p:cNvPr>
              <p:cNvGraphicFramePr>
                <a:graphicFrameLocks/>
              </p:cNvGraphicFramePr>
              <p:nvPr>
                <p:extLst>
                  <p:ext uri="{D42A27DB-BD31-4B8C-83A1-F6EECF244321}">
                    <p14:modId xmlns:p14="http://schemas.microsoft.com/office/powerpoint/2010/main" val="1057085571"/>
                  </p:ext>
                </p:extLst>
              </p:nvPr>
            </p:nvGraphicFramePr>
            <p:xfrm>
              <a:off x="2247900" y="2020666"/>
              <a:ext cx="7696200" cy="2199640"/>
            </p:xfrm>
            <a:graphic>
              <a:graphicData uri="http://schemas.openxmlformats.org/drawingml/2006/table">
                <a:tbl>
                  <a:tblPr firstRow="1" bandRow="1">
                    <a:tableStyleId>{073A0DAA-6AF3-43AB-8588-CEC1D06C72B9}</a:tableStyleId>
                  </a:tblPr>
                  <a:tblGrid>
                    <a:gridCol w="2133600">
                      <a:extLst>
                        <a:ext uri="{9D8B030D-6E8A-4147-A177-3AD203B41FA5}">
                          <a16:colId xmlns:a16="http://schemas.microsoft.com/office/drawing/2014/main" val="2694621846"/>
                        </a:ext>
                      </a:extLst>
                    </a:gridCol>
                    <a:gridCol w="2449331">
                      <a:extLst>
                        <a:ext uri="{9D8B030D-6E8A-4147-A177-3AD203B41FA5}">
                          <a16:colId xmlns:a16="http://schemas.microsoft.com/office/drawing/2014/main" val="810077619"/>
                        </a:ext>
                      </a:extLst>
                    </a:gridCol>
                    <a:gridCol w="3113269">
                      <a:extLst>
                        <a:ext uri="{9D8B030D-6E8A-4147-A177-3AD203B41FA5}">
                          <a16:colId xmlns:a16="http://schemas.microsoft.com/office/drawing/2014/main" val="1144684214"/>
                        </a:ext>
                      </a:extLst>
                    </a:gridCol>
                  </a:tblGrid>
                  <a:tr h="370840">
                    <a:tc>
                      <a:txBody>
                        <a:bodyPr/>
                        <a:lstStyle/>
                        <a:p>
                          <a:pPr algn="ctr"/>
                          <a:r>
                            <a:rPr lang="en-US" sz="1800" dirty="0">
                              <a:solidFill>
                                <a:schemeClr val="tx1">
                                  <a:lumMod val="50000"/>
                                </a:schemeClr>
                              </a:solidFill>
                            </a:rPr>
                            <a:t>Ratio</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dk1">
                            <a:alpha val="51000"/>
                          </a:schemeClr>
                        </a:solidFill>
                      </a:tcPr>
                    </a:tc>
                    <a:tc>
                      <a:txBody>
                        <a:bodyPr/>
                        <a:lstStyle/>
                        <a:p>
                          <a:pPr algn="ctr"/>
                          <a:r>
                            <a:rPr lang="en-US" sz="1800" dirty="0">
                              <a:solidFill>
                                <a:schemeClr val="tx1">
                                  <a:lumMod val="50000"/>
                                </a:schemeClr>
                              </a:solidFill>
                            </a:rPr>
                            <a:t>Formula</a:t>
                          </a:r>
                        </a:p>
                      </a:txBody>
                      <a:tcPr>
                        <a:lnT w="12700" cap="flat" cmpd="sng" algn="ctr">
                          <a:solidFill>
                            <a:schemeClr val="tx1"/>
                          </a:solidFill>
                          <a:prstDash val="solid"/>
                          <a:round/>
                          <a:headEnd type="none" w="med" len="med"/>
                          <a:tailEnd type="none" w="med" len="med"/>
                        </a:lnT>
                        <a:solidFill>
                          <a:schemeClr val="dk1">
                            <a:alpha val="51000"/>
                          </a:schemeClr>
                        </a:solidFill>
                      </a:tcPr>
                    </a:tc>
                    <a:tc>
                      <a:txBody>
                        <a:bodyPr/>
                        <a:lstStyle/>
                        <a:p>
                          <a:pPr algn="ctr"/>
                          <a:r>
                            <a:rPr lang="en-US" sz="1800" dirty="0">
                              <a:solidFill>
                                <a:schemeClr val="tx1">
                                  <a:lumMod val="50000"/>
                                </a:schemeClr>
                              </a:solidFill>
                            </a:rPr>
                            <a:t>Intuition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dk1">
                            <a:alpha val="51000"/>
                          </a:schemeClr>
                        </a:solidFill>
                      </a:tcPr>
                    </a:tc>
                    <a:extLst>
                      <a:ext uri="{0D108BD9-81ED-4DB2-BD59-A6C34878D82A}">
                        <a16:rowId xmlns:a16="http://schemas.microsoft.com/office/drawing/2014/main" val="3418676207"/>
                      </a:ext>
                    </a:extLst>
                  </a:tr>
                  <a:tr h="370840">
                    <a:tc>
                      <a:txBody>
                        <a:bodyPr/>
                        <a:lstStyle/>
                        <a:p>
                          <a:pPr algn="ctr"/>
                          <a:r>
                            <a:rPr lang="en-US" sz="1800" kern="1200" dirty="0">
                              <a:solidFill>
                                <a:schemeClr val="tx1">
                                  <a:lumMod val="50000"/>
                                </a:schemeClr>
                              </a:solidFill>
                              <a:latin typeface="+mn-lt"/>
                              <a:ea typeface="+mn-ea"/>
                              <a:cs typeface="+mn-cs"/>
                            </a:rPr>
                            <a:t>Accounts receivable days</a:t>
                          </a:r>
                          <a:endParaRPr lang="en-US" sz="1800" b="0" i="0" kern="1200" dirty="0">
                            <a:solidFill>
                              <a:schemeClr val="tx1">
                                <a:lumMod val="50000"/>
                              </a:schemeClr>
                            </a:solidFill>
                            <a:latin typeface="+mn-lt"/>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solidFill>
                          <a:schemeClr val="dk1">
                            <a:tint val="40000"/>
                            <a:alpha val="51000"/>
                          </a:schemeClr>
                        </a:solidFill>
                      </a:tcPr>
                    </a:tc>
                    <a:tc>
                      <a:txBody>
                        <a:bodyPr/>
                        <a:lstStyle/>
                        <a:p>
                          <a:pPr/>
                          <a14:m>
                            <m:oMathPara xmlns:m="http://schemas.openxmlformats.org/officeDocument/2006/math">
                              <m:oMathParaPr>
                                <m:jc m:val="centerGroup"/>
                              </m:oMathParaPr>
                              <m:oMath xmlns:m="http://schemas.openxmlformats.org/officeDocument/2006/math">
                                <m:f>
                                  <m:fPr>
                                    <m:ctrlPr>
                                      <a:rPr lang="en-US" sz="1800" i="1" smtClean="0">
                                        <a:solidFill>
                                          <a:schemeClr val="tx1">
                                            <a:lumMod val="50000"/>
                                          </a:schemeClr>
                                        </a:solidFill>
                                        <a:latin typeface="Cambria Math" panose="02040503050406030204" pitchFamily="18" charset="0"/>
                                      </a:rPr>
                                    </m:ctrlPr>
                                  </m:fPr>
                                  <m:num>
                                    <m:r>
                                      <m:rPr>
                                        <m:sty m:val="p"/>
                                      </m:rPr>
                                      <a:rPr lang="en-US" sz="1800" i="0">
                                        <a:solidFill>
                                          <a:schemeClr val="tx1">
                                            <a:lumMod val="50000"/>
                                          </a:schemeClr>
                                        </a:solidFill>
                                        <a:latin typeface="Cambria Math" panose="02040503050406030204" pitchFamily="18" charset="0"/>
                                      </a:rPr>
                                      <m:t>Accounts</m:t>
                                    </m:r>
                                    <m:r>
                                      <a:rPr lang="en-US" sz="1800" i="0">
                                        <a:solidFill>
                                          <a:schemeClr val="tx1">
                                            <a:lumMod val="50000"/>
                                          </a:schemeClr>
                                        </a:solidFill>
                                        <a:latin typeface="Cambria Math" panose="02040503050406030204" pitchFamily="18" charset="0"/>
                                      </a:rPr>
                                      <m:t> </m:t>
                                    </m:r>
                                    <m:r>
                                      <m:rPr>
                                        <m:sty m:val="p"/>
                                      </m:rPr>
                                      <a:rPr lang="en-US" sz="1800" i="0">
                                        <a:solidFill>
                                          <a:schemeClr val="tx1">
                                            <a:lumMod val="50000"/>
                                          </a:schemeClr>
                                        </a:solidFill>
                                        <a:latin typeface="Cambria Math" panose="02040503050406030204" pitchFamily="18" charset="0"/>
                                      </a:rPr>
                                      <m:t>Receivable</m:t>
                                    </m:r>
                                  </m:num>
                                  <m:den>
                                    <m:r>
                                      <m:rPr>
                                        <m:sty m:val="p"/>
                                      </m:rPr>
                                      <a:rPr lang="en-US" sz="1800" i="0">
                                        <a:solidFill>
                                          <a:schemeClr val="tx1">
                                            <a:lumMod val="50000"/>
                                          </a:schemeClr>
                                        </a:solidFill>
                                        <a:latin typeface="Cambria Math" panose="02040503050406030204" pitchFamily="18" charset="0"/>
                                      </a:rPr>
                                      <m:t>Average</m:t>
                                    </m:r>
                                    <m:r>
                                      <a:rPr lang="en-US" sz="1800" i="0">
                                        <a:solidFill>
                                          <a:schemeClr val="tx1">
                                            <a:lumMod val="50000"/>
                                          </a:schemeClr>
                                        </a:solidFill>
                                        <a:latin typeface="Cambria Math" panose="02040503050406030204" pitchFamily="18" charset="0"/>
                                      </a:rPr>
                                      <m:t> </m:t>
                                    </m:r>
                                    <m:r>
                                      <m:rPr>
                                        <m:sty m:val="p"/>
                                      </m:rPr>
                                      <a:rPr lang="en-US" sz="1800" i="0">
                                        <a:solidFill>
                                          <a:schemeClr val="tx1">
                                            <a:lumMod val="50000"/>
                                          </a:schemeClr>
                                        </a:solidFill>
                                        <a:latin typeface="Cambria Math" panose="02040503050406030204" pitchFamily="18" charset="0"/>
                                      </a:rPr>
                                      <m:t>Daily</m:t>
                                    </m:r>
                                    <m:r>
                                      <a:rPr lang="en-US" sz="1800" i="0">
                                        <a:solidFill>
                                          <a:schemeClr val="tx1">
                                            <a:lumMod val="50000"/>
                                          </a:schemeClr>
                                        </a:solidFill>
                                        <a:latin typeface="Cambria Math" panose="02040503050406030204" pitchFamily="18" charset="0"/>
                                      </a:rPr>
                                      <m:t> </m:t>
                                    </m:r>
                                    <m:r>
                                      <m:rPr>
                                        <m:sty m:val="p"/>
                                      </m:rPr>
                                      <a:rPr lang="en-US" sz="1800" i="0">
                                        <a:solidFill>
                                          <a:schemeClr val="tx1">
                                            <a:lumMod val="50000"/>
                                          </a:schemeClr>
                                        </a:solidFill>
                                        <a:latin typeface="Cambria Math" panose="02040503050406030204" pitchFamily="18" charset="0"/>
                                      </a:rPr>
                                      <m:t>Sales</m:t>
                                    </m:r>
                                  </m:den>
                                </m:f>
                              </m:oMath>
                            </m:oMathPara>
                          </a14:m>
                          <a:endParaRPr lang="en-US" sz="1800" i="0" dirty="0">
                            <a:solidFill>
                              <a:schemeClr val="tx1">
                                <a:lumMod val="50000"/>
                              </a:schemeClr>
                            </a:solidFill>
                            <a:latin typeface="+mn-lt"/>
                          </a:endParaRPr>
                        </a:p>
                      </a:txBody>
                      <a:tcPr>
                        <a:solidFill>
                          <a:schemeClr val="dk1">
                            <a:tint val="40000"/>
                            <a:alpha val="51000"/>
                          </a:schemeClr>
                        </a:solidFill>
                      </a:tcPr>
                    </a:tc>
                    <a:tc>
                      <a:txBody>
                        <a:bodyPr/>
                        <a:lstStyle/>
                        <a:p>
                          <a:r>
                            <a:rPr lang="en-US" sz="1800" dirty="0">
                              <a:solidFill>
                                <a:schemeClr val="tx1">
                                  <a:lumMod val="50000"/>
                                </a:schemeClr>
                              </a:solidFill>
                              <a:latin typeface="+mn-lt"/>
                            </a:rPr>
                            <a:t>How long are customer invoices outstanding before being collected?</a:t>
                          </a:r>
                        </a:p>
                      </a:txBody>
                      <a:tcPr>
                        <a:lnR w="12700" cap="flat" cmpd="sng" algn="ctr">
                          <a:solidFill>
                            <a:schemeClr val="tx1"/>
                          </a:solidFill>
                          <a:prstDash val="solid"/>
                          <a:round/>
                          <a:headEnd type="none" w="med" len="med"/>
                          <a:tailEnd type="none" w="med" len="med"/>
                        </a:lnR>
                        <a:solidFill>
                          <a:schemeClr val="dk1">
                            <a:tint val="40000"/>
                            <a:alpha val="51000"/>
                          </a:schemeClr>
                        </a:solidFill>
                      </a:tcPr>
                    </a:tc>
                    <a:extLst>
                      <a:ext uri="{0D108BD9-81ED-4DB2-BD59-A6C34878D82A}">
                        <a16:rowId xmlns:a16="http://schemas.microsoft.com/office/drawing/2014/main" val="4034824738"/>
                      </a:ext>
                    </a:extLst>
                  </a:tr>
                  <a:tr h="370840">
                    <a:tc>
                      <a:txBody>
                        <a:bodyPr/>
                        <a:lstStyle/>
                        <a:p>
                          <a:pPr algn="ctr"/>
                          <a:r>
                            <a:rPr lang="en-US" sz="1800" b="0" i="0" kern="1200" dirty="0">
                              <a:solidFill>
                                <a:schemeClr val="tx1">
                                  <a:lumMod val="50000"/>
                                </a:schemeClr>
                              </a:solidFill>
                              <a:latin typeface="+mn-lt"/>
                              <a:ea typeface="+mn-ea"/>
                              <a:cs typeface="Arial" panose="020B0604020202020204" pitchFamily="34" charset="0"/>
                            </a:rPr>
                            <a:t>Asset Turnover</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dk1">
                            <a:tint val="40000"/>
                            <a:alpha val="51000"/>
                          </a:schemeClr>
                        </a:solidFill>
                      </a:tcPr>
                    </a:tc>
                    <a:tc>
                      <a:txBody>
                        <a:bodyPr/>
                        <a:lstStyle/>
                        <a:p>
                          <a:pPr/>
                          <a14:m>
                            <m:oMathPara xmlns:m="http://schemas.openxmlformats.org/officeDocument/2006/math">
                              <m:oMathParaPr>
                                <m:jc m:val="centerGroup"/>
                              </m:oMathParaPr>
                              <m:oMath xmlns:m="http://schemas.openxmlformats.org/officeDocument/2006/math">
                                <m:f>
                                  <m:fPr>
                                    <m:ctrlPr>
                                      <a:rPr lang="en-US" sz="1800" i="1" smtClean="0">
                                        <a:solidFill>
                                          <a:schemeClr val="tx1">
                                            <a:lumMod val="50000"/>
                                          </a:schemeClr>
                                        </a:solidFill>
                                        <a:latin typeface="Cambria Math" panose="02040503050406030204" pitchFamily="18" charset="0"/>
                                      </a:rPr>
                                    </m:ctrlPr>
                                  </m:fPr>
                                  <m:num>
                                    <m:r>
                                      <m:rPr>
                                        <m:sty m:val="p"/>
                                      </m:rPr>
                                      <a:rPr lang="en-US" sz="1800" i="0">
                                        <a:solidFill>
                                          <a:schemeClr val="tx1">
                                            <a:lumMod val="50000"/>
                                          </a:schemeClr>
                                        </a:solidFill>
                                        <a:latin typeface="Cambria Math" panose="02040503050406030204" pitchFamily="18" charset="0"/>
                                      </a:rPr>
                                      <m:t>Sales</m:t>
                                    </m:r>
                                  </m:num>
                                  <m:den>
                                    <m:r>
                                      <m:rPr>
                                        <m:sty m:val="p"/>
                                      </m:rPr>
                                      <a:rPr lang="en-US" sz="1800" i="0">
                                        <a:solidFill>
                                          <a:schemeClr val="tx1">
                                            <a:lumMod val="50000"/>
                                          </a:schemeClr>
                                        </a:solidFill>
                                        <a:latin typeface="Cambria Math" panose="02040503050406030204" pitchFamily="18" charset="0"/>
                                      </a:rPr>
                                      <m:t>Assets</m:t>
                                    </m:r>
                                  </m:den>
                                </m:f>
                              </m:oMath>
                            </m:oMathPara>
                          </a14:m>
                          <a:endParaRPr lang="en-US" sz="1800" i="0" dirty="0">
                            <a:solidFill>
                              <a:schemeClr val="tx1">
                                <a:lumMod val="50000"/>
                              </a:schemeClr>
                            </a:solidFill>
                            <a:latin typeface="+mn-lt"/>
                          </a:endParaRPr>
                        </a:p>
                      </a:txBody>
                      <a:tcPr>
                        <a:lnB w="12700" cap="flat" cmpd="sng" algn="ctr">
                          <a:solidFill>
                            <a:schemeClr val="tx1"/>
                          </a:solidFill>
                          <a:prstDash val="solid"/>
                          <a:round/>
                          <a:headEnd type="none" w="med" len="med"/>
                          <a:tailEnd type="none" w="med" len="med"/>
                        </a:lnB>
                        <a:solidFill>
                          <a:schemeClr val="dk1">
                            <a:tint val="40000"/>
                            <a:alpha val="51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schemeClr>
                              </a:solidFill>
                              <a:latin typeface="+mn-lt"/>
                            </a:rPr>
                            <a:t>How efficiently is the firm turning dollars of assets into sales?</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dk1">
                            <a:tint val="40000"/>
                            <a:alpha val="51000"/>
                          </a:schemeClr>
                        </a:solidFill>
                      </a:tcPr>
                    </a:tc>
                    <a:extLst>
                      <a:ext uri="{0D108BD9-81ED-4DB2-BD59-A6C34878D82A}">
                        <a16:rowId xmlns:a16="http://schemas.microsoft.com/office/drawing/2014/main" val="4216817165"/>
                      </a:ext>
                    </a:extLst>
                  </a:tr>
                </a:tbl>
              </a:graphicData>
            </a:graphic>
          </p:graphicFrame>
        </mc:Choice>
        <mc:Fallback xmlns="">
          <p:graphicFrame>
            <p:nvGraphicFramePr>
              <p:cNvPr id="5" name="Content Placeholder 4">
                <a:extLst>
                  <a:ext uri="{FF2B5EF4-FFF2-40B4-BE49-F238E27FC236}">
                    <a16:creationId xmlns:a16="http://schemas.microsoft.com/office/drawing/2014/main" id="{B3C3E839-F47D-A443-2DF0-7E24CC20133E}"/>
                  </a:ext>
                </a:extLst>
              </p:cNvPr>
              <p:cNvGraphicFramePr>
                <a:graphicFrameLocks/>
              </p:cNvGraphicFramePr>
              <p:nvPr>
                <p:extLst>
                  <p:ext uri="{D42A27DB-BD31-4B8C-83A1-F6EECF244321}">
                    <p14:modId xmlns:p14="http://schemas.microsoft.com/office/powerpoint/2010/main" val="1057085571"/>
                  </p:ext>
                </p:extLst>
              </p:nvPr>
            </p:nvGraphicFramePr>
            <p:xfrm>
              <a:off x="2247900" y="2020666"/>
              <a:ext cx="7696200" cy="2199640"/>
            </p:xfrm>
            <a:graphic>
              <a:graphicData uri="http://schemas.openxmlformats.org/drawingml/2006/table">
                <a:tbl>
                  <a:tblPr firstRow="1" bandRow="1">
                    <a:tableStyleId>{073A0DAA-6AF3-43AB-8588-CEC1D06C72B9}</a:tableStyleId>
                  </a:tblPr>
                  <a:tblGrid>
                    <a:gridCol w="2133600">
                      <a:extLst>
                        <a:ext uri="{9D8B030D-6E8A-4147-A177-3AD203B41FA5}">
                          <a16:colId xmlns:a16="http://schemas.microsoft.com/office/drawing/2014/main" val="2694621846"/>
                        </a:ext>
                      </a:extLst>
                    </a:gridCol>
                    <a:gridCol w="2449331">
                      <a:extLst>
                        <a:ext uri="{9D8B030D-6E8A-4147-A177-3AD203B41FA5}">
                          <a16:colId xmlns:a16="http://schemas.microsoft.com/office/drawing/2014/main" val="810077619"/>
                        </a:ext>
                      </a:extLst>
                    </a:gridCol>
                    <a:gridCol w="3113269">
                      <a:extLst>
                        <a:ext uri="{9D8B030D-6E8A-4147-A177-3AD203B41FA5}">
                          <a16:colId xmlns:a16="http://schemas.microsoft.com/office/drawing/2014/main" val="1144684214"/>
                        </a:ext>
                      </a:extLst>
                    </a:gridCol>
                  </a:tblGrid>
                  <a:tr h="370840">
                    <a:tc>
                      <a:txBody>
                        <a:bodyPr/>
                        <a:lstStyle/>
                        <a:p>
                          <a:pPr algn="ctr"/>
                          <a:r>
                            <a:rPr lang="en-US" sz="1800" dirty="0">
                              <a:solidFill>
                                <a:schemeClr val="tx1">
                                  <a:lumMod val="50000"/>
                                </a:schemeClr>
                              </a:solidFill>
                            </a:rPr>
                            <a:t>Ratio</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dk1">
                            <a:alpha val="51000"/>
                          </a:schemeClr>
                        </a:solidFill>
                      </a:tcPr>
                    </a:tc>
                    <a:tc>
                      <a:txBody>
                        <a:bodyPr/>
                        <a:lstStyle/>
                        <a:p>
                          <a:pPr algn="ctr"/>
                          <a:r>
                            <a:rPr lang="en-US" sz="1800" dirty="0">
                              <a:solidFill>
                                <a:schemeClr val="tx1">
                                  <a:lumMod val="50000"/>
                                </a:schemeClr>
                              </a:solidFill>
                            </a:rPr>
                            <a:t>Formula</a:t>
                          </a:r>
                        </a:p>
                      </a:txBody>
                      <a:tcPr>
                        <a:lnT w="12700" cap="flat" cmpd="sng" algn="ctr">
                          <a:solidFill>
                            <a:schemeClr val="tx1"/>
                          </a:solidFill>
                          <a:prstDash val="solid"/>
                          <a:round/>
                          <a:headEnd type="none" w="med" len="med"/>
                          <a:tailEnd type="none" w="med" len="med"/>
                        </a:lnT>
                        <a:solidFill>
                          <a:schemeClr val="dk1">
                            <a:alpha val="51000"/>
                          </a:schemeClr>
                        </a:solidFill>
                      </a:tcPr>
                    </a:tc>
                    <a:tc>
                      <a:txBody>
                        <a:bodyPr/>
                        <a:lstStyle/>
                        <a:p>
                          <a:pPr algn="ctr"/>
                          <a:r>
                            <a:rPr lang="en-US" sz="1800" dirty="0">
                              <a:solidFill>
                                <a:schemeClr val="tx1">
                                  <a:lumMod val="50000"/>
                                </a:schemeClr>
                              </a:solidFill>
                            </a:rPr>
                            <a:t>Intuition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dk1">
                            <a:alpha val="51000"/>
                          </a:schemeClr>
                        </a:solidFill>
                      </a:tcPr>
                    </a:tc>
                    <a:extLst>
                      <a:ext uri="{0D108BD9-81ED-4DB2-BD59-A6C34878D82A}">
                        <a16:rowId xmlns:a16="http://schemas.microsoft.com/office/drawing/2014/main" val="3418676207"/>
                      </a:ext>
                    </a:extLst>
                  </a:tr>
                  <a:tr h="914400">
                    <a:tc>
                      <a:txBody>
                        <a:bodyPr/>
                        <a:lstStyle/>
                        <a:p>
                          <a:pPr algn="ctr"/>
                          <a:r>
                            <a:rPr lang="en-US" sz="1800" kern="1200" dirty="0">
                              <a:solidFill>
                                <a:schemeClr val="tx1">
                                  <a:lumMod val="50000"/>
                                </a:schemeClr>
                              </a:solidFill>
                              <a:latin typeface="+mn-lt"/>
                              <a:ea typeface="+mn-ea"/>
                              <a:cs typeface="+mn-cs"/>
                            </a:rPr>
                            <a:t>Accounts receivable days</a:t>
                          </a:r>
                          <a:endParaRPr lang="en-US" sz="1800" b="0" i="0" kern="1200" dirty="0">
                            <a:solidFill>
                              <a:schemeClr val="tx1">
                                <a:lumMod val="50000"/>
                              </a:schemeClr>
                            </a:solidFill>
                            <a:latin typeface="+mn-lt"/>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solidFill>
                          <a:schemeClr val="dk1">
                            <a:tint val="40000"/>
                            <a:alpha val="51000"/>
                          </a:schemeClr>
                        </a:solidFill>
                      </a:tcPr>
                    </a:tc>
                    <a:tc>
                      <a:txBody>
                        <a:bodyPr/>
                        <a:lstStyle/>
                        <a:p>
                          <a:endParaRPr lang="en-US"/>
                        </a:p>
                      </a:txBody>
                      <a:tcPr>
                        <a:blipFill>
                          <a:blip r:embed="rId2"/>
                          <a:stretch>
                            <a:fillRect l="-87097" t="-43709" r="-127792" b="-109272"/>
                          </a:stretch>
                        </a:blipFill>
                      </a:tcPr>
                    </a:tc>
                    <a:tc>
                      <a:txBody>
                        <a:bodyPr/>
                        <a:lstStyle/>
                        <a:p>
                          <a:r>
                            <a:rPr lang="en-US" sz="1800" dirty="0">
                              <a:solidFill>
                                <a:schemeClr val="tx1">
                                  <a:lumMod val="50000"/>
                                </a:schemeClr>
                              </a:solidFill>
                              <a:latin typeface="+mn-lt"/>
                            </a:rPr>
                            <a:t>How long are customer invoices outstanding before being collected?</a:t>
                          </a:r>
                        </a:p>
                      </a:txBody>
                      <a:tcPr>
                        <a:lnR w="12700" cap="flat" cmpd="sng" algn="ctr">
                          <a:solidFill>
                            <a:schemeClr val="tx1"/>
                          </a:solidFill>
                          <a:prstDash val="solid"/>
                          <a:round/>
                          <a:headEnd type="none" w="med" len="med"/>
                          <a:tailEnd type="none" w="med" len="med"/>
                        </a:lnR>
                        <a:solidFill>
                          <a:schemeClr val="dk1">
                            <a:tint val="40000"/>
                            <a:alpha val="51000"/>
                          </a:schemeClr>
                        </a:solidFill>
                      </a:tcPr>
                    </a:tc>
                    <a:extLst>
                      <a:ext uri="{0D108BD9-81ED-4DB2-BD59-A6C34878D82A}">
                        <a16:rowId xmlns:a16="http://schemas.microsoft.com/office/drawing/2014/main" val="4034824738"/>
                      </a:ext>
                    </a:extLst>
                  </a:tr>
                  <a:tr h="914400">
                    <a:tc>
                      <a:txBody>
                        <a:bodyPr/>
                        <a:lstStyle/>
                        <a:p>
                          <a:pPr algn="ctr"/>
                          <a:r>
                            <a:rPr lang="en-US" sz="1800" b="0" i="0" kern="1200" dirty="0">
                              <a:solidFill>
                                <a:schemeClr val="tx1">
                                  <a:lumMod val="50000"/>
                                </a:schemeClr>
                              </a:solidFill>
                              <a:latin typeface="+mn-lt"/>
                              <a:ea typeface="+mn-ea"/>
                              <a:cs typeface="Arial" panose="020B0604020202020204" pitchFamily="34" charset="0"/>
                            </a:rPr>
                            <a:t>Asset Turnover</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dk1">
                            <a:tint val="40000"/>
                            <a:alpha val="51000"/>
                          </a:schemeClr>
                        </a:solidFill>
                      </a:tcPr>
                    </a:tc>
                    <a:tc>
                      <a:txBody>
                        <a:bodyPr/>
                        <a:lstStyle/>
                        <a:p>
                          <a:endParaRPr lang="en-US"/>
                        </a:p>
                      </a:txBody>
                      <a:tcPr>
                        <a:lnB w="12700" cap="flat" cmpd="sng" algn="ctr">
                          <a:solidFill>
                            <a:schemeClr val="tx1"/>
                          </a:solidFill>
                          <a:prstDash val="solid"/>
                          <a:round/>
                          <a:headEnd type="none" w="med" len="med"/>
                          <a:tailEnd type="none" w="med" len="med"/>
                        </a:lnB>
                        <a:blipFill>
                          <a:blip r:embed="rId2"/>
                          <a:stretch>
                            <a:fillRect l="-87097" t="-144667" r="-127792" b="-10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schemeClr>
                              </a:solidFill>
                              <a:latin typeface="+mn-lt"/>
                            </a:rPr>
                            <a:t>How efficiently is the firm turning dollars of assets into sales?</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dk1">
                            <a:tint val="40000"/>
                            <a:alpha val="51000"/>
                          </a:schemeClr>
                        </a:solidFill>
                      </a:tcPr>
                    </a:tc>
                    <a:extLst>
                      <a:ext uri="{0D108BD9-81ED-4DB2-BD59-A6C34878D82A}">
                        <a16:rowId xmlns:a16="http://schemas.microsoft.com/office/drawing/2014/main" val="4216817165"/>
                      </a:ext>
                    </a:extLst>
                  </a:tr>
                </a:tbl>
              </a:graphicData>
            </a:graphic>
          </p:graphicFrame>
        </mc:Fallback>
      </mc:AlternateContent>
    </p:spTree>
    <p:extLst>
      <p:ext uri="{BB962C8B-B14F-4D97-AF65-F5344CB8AC3E}">
        <p14:creationId xmlns:p14="http://schemas.microsoft.com/office/powerpoint/2010/main" val="35464485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xfrm>
            <a:off x="9084365" y="6363109"/>
            <a:ext cx="1600200" cy="457200"/>
          </a:xfrm>
          <a:noFill/>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fontAlgn="base">
              <a:spcBef>
                <a:spcPct val="0"/>
              </a:spcBef>
              <a:spcAft>
                <a:spcPct val="0"/>
              </a:spcAft>
              <a:buClrTx/>
              <a:buSzTx/>
              <a:buNone/>
            </a:pPr>
            <a:fld id="{C4FBA237-9DAC-4E06-B317-F027AB33999B}" type="slidenum">
              <a:rPr lang="en-US" altLang="en-US" sz="1400">
                <a:solidFill>
                  <a:srgbClr val="000000"/>
                </a:solidFill>
              </a:rPr>
              <a:pPr fontAlgn="base">
                <a:spcBef>
                  <a:spcPct val="0"/>
                </a:spcBef>
                <a:spcAft>
                  <a:spcPct val="0"/>
                </a:spcAft>
                <a:buClrTx/>
                <a:buSzTx/>
                <a:buNone/>
              </a:pPr>
              <a:t>42</a:t>
            </a:fld>
            <a:endParaRPr lang="en-US" altLang="en-US" sz="1400" dirty="0">
              <a:solidFill>
                <a:srgbClr val="000000"/>
              </a:solidFill>
            </a:endParaRPr>
          </a:p>
        </p:txBody>
      </p:sp>
      <p:sp>
        <p:nvSpPr>
          <p:cNvPr id="6147" name="Rectangle 2"/>
          <p:cNvSpPr>
            <a:spLocks noGrp="1" noChangeArrowheads="1"/>
          </p:cNvSpPr>
          <p:nvPr>
            <p:ph type="title"/>
          </p:nvPr>
        </p:nvSpPr>
        <p:spPr/>
        <p:txBody>
          <a:bodyPr/>
          <a:lstStyle/>
          <a:p>
            <a:pPr eaLnBrk="1" hangingPunct="1"/>
            <a:r>
              <a:rPr lang="en-US" altLang="en-US" sz="2400" dirty="0"/>
              <a:t>Example review questions related to PowerPoint file 10</a:t>
            </a:r>
          </a:p>
        </p:txBody>
      </p:sp>
      <p:sp>
        <p:nvSpPr>
          <p:cNvPr id="7172" name="Rectangle 3"/>
          <p:cNvSpPr>
            <a:spLocks noGrp="1" noChangeArrowheads="1"/>
          </p:cNvSpPr>
          <p:nvPr>
            <p:ph type="body" idx="1"/>
          </p:nvPr>
        </p:nvSpPr>
        <p:spPr>
          <a:xfrm>
            <a:off x="1016000" y="1752600"/>
            <a:ext cx="9423400" cy="4422422"/>
          </a:xfrm>
          <a:extLst>
            <a:ext uri="{91240B29-F687-4F45-9708-019B960494DF}">
              <a14:hiddenLine xmlns:a14="http://schemas.microsoft.com/office/drawing/2010/main" w="9525" cap="rnd">
                <a:solidFill>
                  <a:schemeClr val="tx1"/>
                </a:solidFill>
                <a:prstDash val="sysDot"/>
                <a:miter lim="800000"/>
                <a:headEnd/>
                <a:tailEnd/>
              </a14:hiddenLine>
            </a:ext>
          </a:extLst>
        </p:spPr>
        <p:txBody>
          <a:bodyPr/>
          <a:lstStyle/>
          <a:p>
            <a:pPr>
              <a:lnSpc>
                <a:spcPct val="107000"/>
              </a:lnSpc>
              <a:spcBef>
                <a:spcPts val="0"/>
              </a:spcBef>
              <a:spcAft>
                <a:spcPts val="0"/>
              </a:spcAft>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What is the difference between the primary and secondary markets?</a:t>
            </a:r>
          </a:p>
          <a:p>
            <a:pPr>
              <a:lnSpc>
                <a:spcPct val="107000"/>
              </a:lnSpc>
              <a:spcBef>
                <a:spcPts val="0"/>
              </a:spcBef>
              <a:spcAft>
                <a:spcPts val="0"/>
              </a:spcAft>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What is an IPO?  SEO?</a:t>
            </a:r>
          </a:p>
          <a:p>
            <a:pPr>
              <a:lnSpc>
                <a:spcPct val="107000"/>
              </a:lnSpc>
              <a:spcBef>
                <a:spcPts val="0"/>
              </a:spcBef>
              <a:spcAft>
                <a:spcPts val="0"/>
              </a:spcAft>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What function do investment banks fulfill when issuing new securities?</a:t>
            </a:r>
          </a:p>
          <a:p>
            <a:pPr>
              <a:lnSpc>
                <a:spcPct val="107000"/>
              </a:lnSpc>
              <a:spcBef>
                <a:spcPts val="0"/>
              </a:spcBef>
              <a:spcAft>
                <a:spcPts val="0"/>
              </a:spcAft>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What is the purpose of an IPO roadshow? How are IPO valuations done?</a:t>
            </a:r>
          </a:p>
          <a:p>
            <a:pPr marL="0" indent="0" eaLnBrk="1" hangingPunct="1">
              <a:buClr>
                <a:schemeClr val="tx1"/>
              </a:buClr>
              <a:buSzTx/>
              <a:buNone/>
              <a:defRPr/>
            </a:pPr>
            <a:r>
              <a:rPr lang="en-US" altLang="en-US" sz="2000" dirty="0"/>
              <a:t>		</a:t>
            </a:r>
          </a:p>
        </p:txBody>
      </p:sp>
    </p:spTree>
    <p:extLst>
      <p:ext uri="{BB962C8B-B14F-4D97-AF65-F5344CB8AC3E}">
        <p14:creationId xmlns:p14="http://schemas.microsoft.com/office/powerpoint/2010/main" val="20714232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eaLnBrk="1" hangingPunct="1"/>
            <a:r>
              <a:rPr lang="en-US" sz="2400" b="1" dirty="0"/>
              <a:t>IPOs and SEOs (common stock)</a:t>
            </a:r>
          </a:p>
        </p:txBody>
      </p:sp>
      <p:sp>
        <p:nvSpPr>
          <p:cNvPr id="3" name="Content Placeholder 2"/>
          <p:cNvSpPr>
            <a:spLocks noGrp="1"/>
          </p:cNvSpPr>
          <p:nvPr>
            <p:ph idx="1"/>
          </p:nvPr>
        </p:nvSpPr>
        <p:spPr/>
        <p:txBody>
          <a:bodyPr/>
          <a:lstStyle/>
          <a:p>
            <a:pPr marL="0" indent="0">
              <a:buNone/>
            </a:pPr>
            <a:r>
              <a:rPr lang="en-US" sz="2000" dirty="0"/>
              <a:t>New issues of common stock are classified as either </a:t>
            </a:r>
          </a:p>
          <a:p>
            <a:r>
              <a:rPr lang="en-US" sz="2000" dirty="0"/>
              <a:t>initial public offerings (</a:t>
            </a:r>
            <a:r>
              <a:rPr lang="en-US" sz="2000" b="1" dirty="0">
                <a:solidFill>
                  <a:srgbClr val="0070C0"/>
                </a:solidFill>
              </a:rPr>
              <a:t>IPOs</a:t>
            </a:r>
            <a:r>
              <a:rPr lang="en-US" sz="2000" dirty="0"/>
              <a:t>)</a:t>
            </a:r>
          </a:p>
          <a:p>
            <a:r>
              <a:rPr lang="en-US" sz="2000" dirty="0"/>
              <a:t>Seasoned or secondary equity offerings (</a:t>
            </a:r>
            <a:r>
              <a:rPr lang="en-US" sz="2000" b="1" dirty="0">
                <a:solidFill>
                  <a:srgbClr val="0070C0"/>
                </a:solidFill>
              </a:rPr>
              <a:t>SEOs</a:t>
            </a:r>
            <a:r>
              <a:rPr lang="en-US" sz="2000" dirty="0"/>
              <a:t>)</a:t>
            </a:r>
          </a:p>
          <a:p>
            <a:endParaRPr lang="en-US" sz="2000" dirty="0"/>
          </a:p>
          <a:p>
            <a:endParaRPr lang="en-US" sz="2000" dirty="0"/>
          </a:p>
          <a:p>
            <a:endParaRPr lang="en-US" sz="2000" dirty="0"/>
          </a:p>
          <a:p>
            <a:endParaRPr lang="en-US" sz="2000" dirty="0"/>
          </a:p>
          <a:p>
            <a:pPr marL="0" indent="0">
              <a:buNone/>
            </a:pPr>
            <a:r>
              <a:rPr lang="en-US" sz="2000" dirty="0"/>
              <a:t>            </a:t>
            </a: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BF88F210-B2C6-4008-9EBD-F65CDAECC461}" type="slidenum">
              <a:rPr lang="en-US">
                <a:solidFill>
                  <a:srgbClr val="000000"/>
                </a:solidFill>
              </a:rPr>
              <a:pPr fontAlgn="base">
                <a:spcBef>
                  <a:spcPct val="0"/>
                </a:spcBef>
                <a:spcAft>
                  <a:spcPct val="0"/>
                </a:spcAft>
                <a:defRPr/>
              </a:pPr>
              <a:t>43</a:t>
            </a:fld>
            <a:endParaRPr lang="en-US">
              <a:solidFill>
                <a:srgbClr val="000000"/>
              </a:solidFill>
            </a:endParaRPr>
          </a:p>
        </p:txBody>
      </p:sp>
    </p:spTree>
    <p:extLst>
      <p:ext uri="{BB962C8B-B14F-4D97-AF65-F5344CB8AC3E}">
        <p14:creationId xmlns:p14="http://schemas.microsoft.com/office/powerpoint/2010/main" val="17322145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7289" y="609600"/>
            <a:ext cx="10227733" cy="1097280"/>
          </a:xfrm>
        </p:spPr>
        <p:txBody>
          <a:bodyPr/>
          <a:lstStyle/>
          <a:p>
            <a:r>
              <a:rPr lang="en-US" altLang="en-US" sz="2400" dirty="0"/>
              <a:t>Taking your firm public: The IPO valuation</a:t>
            </a:r>
            <a:endParaRPr lang="en-US" sz="2400" dirty="0"/>
          </a:p>
        </p:txBody>
      </p:sp>
      <p:sp>
        <p:nvSpPr>
          <p:cNvPr id="3" name="Content Placeholder 2"/>
          <p:cNvSpPr>
            <a:spLocks noGrp="1"/>
          </p:cNvSpPr>
          <p:nvPr>
            <p:ph idx="1"/>
          </p:nvPr>
        </p:nvSpPr>
        <p:spPr>
          <a:xfrm>
            <a:off x="1027289" y="1828801"/>
            <a:ext cx="10227733" cy="4114799"/>
          </a:xfrm>
        </p:spPr>
        <p:txBody>
          <a:bodyPr/>
          <a:lstStyle/>
          <a:p>
            <a:pPr marL="0" indent="0">
              <a:buNone/>
            </a:pPr>
            <a:r>
              <a:rPr lang="en-US" altLang="en-US" sz="2000" dirty="0"/>
              <a:t>How much is a private firm worth?  Interested investors might know annual revenue and earnings numbers but lack a total market valuation.</a:t>
            </a:r>
          </a:p>
          <a:p>
            <a:endParaRPr lang="en-US" altLang="en-US" sz="2000" dirty="0"/>
          </a:p>
          <a:p>
            <a:pPr marL="0" indent="0">
              <a:buNone/>
            </a:pPr>
            <a:r>
              <a:rPr lang="en-US" altLang="en-US" sz="2000" dirty="0"/>
              <a:t>Underwriters work with the company to come up with a price range.  </a:t>
            </a:r>
          </a:p>
          <a:p>
            <a:r>
              <a:rPr lang="en-US" altLang="en-US" sz="2000" dirty="0">
                <a:ea typeface="ＭＳ Ｐゴシック" panose="020B0600070205080204" pitchFamily="34" charset="-128"/>
              </a:rPr>
              <a:t>Estimate the future cash flows and compute the present value (</a:t>
            </a:r>
            <a:r>
              <a:rPr lang="en-US" altLang="en-US" sz="2000" b="1" dirty="0">
                <a:solidFill>
                  <a:srgbClr val="0070C0"/>
                </a:solidFill>
                <a:highlight>
                  <a:srgbClr val="FFFF00"/>
                </a:highlight>
                <a:ea typeface="ＭＳ Ｐゴシック" panose="020B0600070205080204" pitchFamily="34" charset="-128"/>
              </a:rPr>
              <a:t>DCF approach</a:t>
            </a:r>
            <a:r>
              <a:rPr lang="en-US" altLang="en-US" sz="2000" dirty="0">
                <a:ea typeface="ＭＳ Ｐゴシック" panose="020B0600070205080204" pitchFamily="34" charset="-128"/>
              </a:rPr>
              <a:t>)</a:t>
            </a:r>
          </a:p>
          <a:p>
            <a:r>
              <a:rPr lang="en-US" altLang="en-US" sz="2000" dirty="0">
                <a:ea typeface="ＭＳ Ｐゴシック" panose="020B0600070205080204" pitchFamily="34" charset="-128"/>
              </a:rPr>
              <a:t>Use </a:t>
            </a:r>
            <a:r>
              <a:rPr lang="en-US" altLang="en-US" sz="2000" b="1" dirty="0">
                <a:solidFill>
                  <a:srgbClr val="0070C0"/>
                </a:solidFill>
                <a:ea typeface="ＭＳ Ｐゴシック" panose="020B0600070205080204" pitchFamily="34" charset="-128"/>
              </a:rPr>
              <a:t>market multiples </a:t>
            </a:r>
            <a:r>
              <a:rPr lang="en-US" altLang="en-US" sz="2000" dirty="0">
                <a:ea typeface="ＭＳ Ｐゴシック" panose="020B0600070205080204" pitchFamily="34" charset="-128"/>
              </a:rPr>
              <a:t>approach (this is where you look at how the market values other firms in the same industry and apply the same valuation to a private firm.)</a:t>
            </a:r>
          </a:p>
          <a:p>
            <a:r>
              <a:rPr lang="en-US" altLang="en-US" sz="2000" b="1" dirty="0">
                <a:solidFill>
                  <a:srgbClr val="0070C0"/>
                </a:solidFill>
              </a:rPr>
              <a:t>Road Show (red herring </a:t>
            </a:r>
            <a:r>
              <a:rPr lang="en-US" altLang="en-US" sz="2000" b="1" dirty="0">
                <a:solidFill>
                  <a:srgbClr val="0070C0"/>
                </a:solidFill>
                <a:sym typeface="Wingdings" panose="05000000000000000000" pitchFamily="2" charset="2"/>
              </a:rPr>
              <a:t> prospectus)</a:t>
            </a:r>
            <a:endParaRPr lang="en-US" altLang="en-US" sz="2000" b="1" dirty="0">
              <a:solidFill>
                <a:srgbClr val="0070C0"/>
              </a:solidFill>
            </a:endParaRPr>
          </a:p>
          <a:p>
            <a:r>
              <a:rPr lang="en-US" altLang="en-US" sz="2000" b="1" dirty="0">
                <a:solidFill>
                  <a:srgbClr val="0070C0"/>
                </a:solidFill>
              </a:rPr>
              <a:t>Book Building</a:t>
            </a:r>
          </a:p>
        </p:txBody>
      </p:sp>
    </p:spTree>
    <p:extLst>
      <p:ext uri="{BB962C8B-B14F-4D97-AF65-F5344CB8AC3E}">
        <p14:creationId xmlns:p14="http://schemas.microsoft.com/office/powerpoint/2010/main" val="39755700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66C3E5-700F-8B4F-9DE0-43D8957949F2}"/>
              </a:ext>
            </a:extLst>
          </p:cNvPr>
          <p:cNvSpPr>
            <a:spLocks noGrp="1"/>
          </p:cNvSpPr>
          <p:nvPr>
            <p:ph type="title" idx="4294967295"/>
          </p:nvPr>
        </p:nvSpPr>
        <p:spPr>
          <a:xfrm>
            <a:off x="0" y="2121542"/>
            <a:ext cx="9144000" cy="1079448"/>
          </a:xfrm>
          <a:prstGeom prst="rect">
            <a:avLst/>
          </a:prstGeom>
          <a:noFill/>
          <a:ln>
            <a:noFill/>
            <a:prstDash/>
          </a:ln>
          <a:effectLst/>
        </p:spPr>
        <p:txBody>
          <a:bodyPr rot="0" spcFirstLastPara="0" vertOverflow="overflow" horzOverflow="overflow" vert="horz" wrap="square" lIns="685800" tIns="228600" rIns="228600" bIns="2286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2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Thank You</a:t>
            </a:r>
          </a:p>
        </p:txBody>
      </p:sp>
      <p:sp>
        <p:nvSpPr>
          <p:cNvPr id="2" name="Content Placeholder 1">
            <a:extLst>
              <a:ext uri="{FF2B5EF4-FFF2-40B4-BE49-F238E27FC236}">
                <a16:creationId xmlns:a16="http://schemas.microsoft.com/office/drawing/2014/main" id="{26C81287-869A-DE43-BACD-F9B0A6280732}"/>
              </a:ext>
            </a:extLst>
          </p:cNvPr>
          <p:cNvSpPr>
            <a:spLocks noGrp="1"/>
          </p:cNvSpPr>
          <p:nvPr>
            <p:ph sz="quarter" idx="13"/>
          </p:nvPr>
        </p:nvSpPr>
        <p:spPr/>
        <p:txBody>
          <a:bodyPr/>
          <a:lstStyle/>
          <a:p>
            <a:endParaRPr lang="en-US"/>
          </a:p>
        </p:txBody>
      </p:sp>
    </p:spTree>
    <p:extLst>
      <p:ext uri="{BB962C8B-B14F-4D97-AF65-F5344CB8AC3E}">
        <p14:creationId xmlns:p14="http://schemas.microsoft.com/office/powerpoint/2010/main" val="53007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533400"/>
            <a:ext cx="10231120" cy="1143000"/>
          </a:xfrm>
        </p:spPr>
        <p:txBody>
          <a:bodyPr/>
          <a:lstStyle/>
          <a:p>
            <a:r>
              <a:rPr lang="en-US" altLang="en-US" sz="2400" dirty="0">
                <a:ea typeface="ヒラギノ角ゴ Pro W3" pitchFamily="-65" charset="-128"/>
              </a:rPr>
              <a:t>Table 1.1: Characteristics of the Different Types of Firms </a:t>
            </a:r>
            <a:endParaRPr lang="en-US" sz="1400" dirty="0"/>
          </a:p>
        </p:txBody>
      </p:sp>
      <p:graphicFrame>
        <p:nvGraphicFramePr>
          <p:cNvPr id="4" name="Table 3" descr="Table 1.1 has 6 columns. From left to right, the column headings are as follows: blank, number of owners, liability for firm's debts, owners manage the firm, ownership change dissolves firm, and taxation. There are 3 rows. Row 1 is sole proprietorship. Number of owners: one. Liability: yes. Owners manage: yes. Ownership change dissolves: yes. Taxation: personal. Row 2 is partnership. Number of owners: unlimited. Liability: yes, each partner is liable for the entire amount. Owners manage: yes. Ownership change dissolves: yes. Taxation: personal. Row 3 is limited partnership. Number of owners: at least one general partner (G P), no limit on limited partners (L P). Liability: G P, yes. L P, no. Owners manage: G P, yes. L P, no. Ownership change dissolves: G P, yes. L P, no. Taxation: personal. "/>
          <p:cNvGraphicFramePr>
            <a:graphicFrameLocks noGrp="1"/>
          </p:cNvGraphicFramePr>
          <p:nvPr>
            <p:extLst>
              <p:ext uri="{D42A27DB-BD31-4B8C-83A1-F6EECF244321}">
                <p14:modId xmlns:p14="http://schemas.microsoft.com/office/powerpoint/2010/main" val="1654680516"/>
              </p:ext>
            </p:extLst>
          </p:nvPr>
        </p:nvGraphicFramePr>
        <p:xfrm>
          <a:off x="1981200" y="1828800"/>
          <a:ext cx="8270544" cy="4267200"/>
        </p:xfrm>
        <a:graphic>
          <a:graphicData uri="http://schemas.openxmlformats.org/drawingml/2006/table">
            <a:tbl>
              <a:tblPr firstRow="1" bandRow="1">
                <a:tableStyleId>{3B4B98B0-60AC-42C2-AFA5-B58CD77FA1E5}</a:tableStyleId>
              </a:tblPr>
              <a:tblGrid>
                <a:gridCol w="1676400">
                  <a:extLst>
                    <a:ext uri="{9D8B030D-6E8A-4147-A177-3AD203B41FA5}">
                      <a16:colId xmlns:a16="http://schemas.microsoft.com/office/drawing/2014/main" val="20000"/>
                    </a:ext>
                  </a:extLst>
                </a:gridCol>
                <a:gridCol w="1447801">
                  <a:extLst>
                    <a:ext uri="{9D8B030D-6E8A-4147-A177-3AD203B41FA5}">
                      <a16:colId xmlns:a16="http://schemas.microsoft.com/office/drawing/2014/main" val="20001"/>
                    </a:ext>
                  </a:extLst>
                </a:gridCol>
                <a:gridCol w="1639587">
                  <a:extLst>
                    <a:ext uri="{9D8B030D-6E8A-4147-A177-3AD203B41FA5}">
                      <a16:colId xmlns:a16="http://schemas.microsoft.com/office/drawing/2014/main" val="20002"/>
                    </a:ext>
                  </a:extLst>
                </a:gridCol>
                <a:gridCol w="1103613">
                  <a:extLst>
                    <a:ext uri="{9D8B030D-6E8A-4147-A177-3AD203B41FA5}">
                      <a16:colId xmlns:a16="http://schemas.microsoft.com/office/drawing/2014/main" val="20003"/>
                    </a:ext>
                  </a:extLst>
                </a:gridCol>
                <a:gridCol w="1374261">
                  <a:extLst>
                    <a:ext uri="{9D8B030D-6E8A-4147-A177-3AD203B41FA5}">
                      <a16:colId xmlns:a16="http://schemas.microsoft.com/office/drawing/2014/main" val="20004"/>
                    </a:ext>
                  </a:extLst>
                </a:gridCol>
                <a:gridCol w="1028882">
                  <a:extLst>
                    <a:ext uri="{9D8B030D-6E8A-4147-A177-3AD203B41FA5}">
                      <a16:colId xmlns:a16="http://schemas.microsoft.com/office/drawing/2014/main" val="20005"/>
                    </a:ext>
                  </a:extLst>
                </a:gridCol>
              </a:tblGrid>
              <a:tr h="370840">
                <a:tc>
                  <a:txBody>
                    <a:bodyPr/>
                    <a:lstStyle/>
                    <a:p>
                      <a:pPr algn="ctr"/>
                      <a:endParaRPr lang="en-US" sz="16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600" b="1" i="0" u="none" strike="noStrike" kern="1200" baseline="0" dirty="0">
                          <a:solidFill>
                            <a:schemeClr val="tx1"/>
                          </a:solidFill>
                          <a:latin typeface="+mn-lt"/>
                          <a:ea typeface="+mn-ea"/>
                          <a:cs typeface="+mn-cs"/>
                        </a:rPr>
                        <a:t>Number of Owners</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600" b="1" i="0" u="none" strike="noStrike" kern="1200" baseline="0" dirty="0">
                          <a:solidFill>
                            <a:schemeClr val="tx1"/>
                          </a:solidFill>
                          <a:latin typeface="+mn-lt"/>
                          <a:ea typeface="+mn-ea"/>
                          <a:cs typeface="+mn-cs"/>
                        </a:rPr>
                        <a:t>Liability for</a:t>
                      </a:r>
                    </a:p>
                    <a:p>
                      <a:pPr algn="ctr"/>
                      <a:r>
                        <a:rPr lang="en-US" sz="1600" b="1" i="0" u="none" strike="noStrike" kern="1200" baseline="0" dirty="0">
                          <a:solidFill>
                            <a:schemeClr val="tx1"/>
                          </a:solidFill>
                          <a:latin typeface="+mn-lt"/>
                          <a:ea typeface="+mn-ea"/>
                          <a:cs typeface="+mn-cs"/>
                        </a:rPr>
                        <a:t>Firm’s Debts</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600" b="1" i="0" u="none" strike="noStrike" kern="1200" baseline="0" dirty="0">
                          <a:solidFill>
                            <a:schemeClr val="tx1"/>
                          </a:solidFill>
                          <a:latin typeface="+mn-lt"/>
                          <a:ea typeface="+mn-ea"/>
                          <a:cs typeface="+mn-cs"/>
                        </a:rPr>
                        <a:t>Owners</a:t>
                      </a:r>
                    </a:p>
                    <a:p>
                      <a:pPr algn="ctr"/>
                      <a:r>
                        <a:rPr lang="en-US" sz="1600" b="1" i="0" u="none" strike="noStrike" kern="1200" baseline="0" dirty="0">
                          <a:solidFill>
                            <a:schemeClr val="tx1"/>
                          </a:solidFill>
                          <a:latin typeface="+mn-lt"/>
                          <a:ea typeface="+mn-ea"/>
                          <a:cs typeface="+mn-cs"/>
                        </a:rPr>
                        <a:t>Manage the Firm</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600" b="1" i="0" u="none" strike="noStrike" kern="1200" baseline="0" dirty="0">
                          <a:solidFill>
                            <a:schemeClr val="tx1"/>
                          </a:solidFill>
                          <a:latin typeface="+mn-lt"/>
                          <a:ea typeface="+mn-ea"/>
                          <a:cs typeface="+mn-cs"/>
                        </a:rPr>
                        <a:t>Ownership</a:t>
                      </a:r>
                    </a:p>
                    <a:p>
                      <a:pPr algn="ctr"/>
                      <a:r>
                        <a:rPr lang="en-US" sz="1600" b="1" i="0" u="none" strike="noStrike" kern="1200" baseline="0" dirty="0">
                          <a:solidFill>
                            <a:schemeClr val="tx1"/>
                          </a:solidFill>
                          <a:latin typeface="+mn-lt"/>
                          <a:ea typeface="+mn-ea"/>
                          <a:cs typeface="+mn-cs"/>
                        </a:rPr>
                        <a:t>Change</a:t>
                      </a:r>
                    </a:p>
                    <a:p>
                      <a:pPr algn="ctr"/>
                      <a:r>
                        <a:rPr lang="en-US" sz="1600" b="1" i="0" u="none" strike="noStrike" kern="1200" baseline="0" dirty="0">
                          <a:solidFill>
                            <a:schemeClr val="tx1"/>
                          </a:solidFill>
                          <a:latin typeface="+mn-lt"/>
                          <a:ea typeface="+mn-ea"/>
                          <a:cs typeface="+mn-cs"/>
                        </a:rPr>
                        <a:t>Dissolves Firm</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600" b="1" i="0" u="none" strike="noStrike" kern="1200" baseline="0" dirty="0">
                          <a:solidFill>
                            <a:schemeClr val="tx1"/>
                          </a:solidFill>
                          <a:latin typeface="+mn-lt"/>
                          <a:ea typeface="+mn-ea"/>
                          <a:cs typeface="+mn-cs"/>
                        </a:rPr>
                        <a:t>Taxation</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370840">
                <a:tc>
                  <a:txBody>
                    <a:bodyPr/>
                    <a:lstStyle/>
                    <a:p>
                      <a:r>
                        <a:rPr lang="en-US" sz="1600" b="1" i="0" u="none" strike="noStrike" kern="1200" baseline="0" dirty="0">
                          <a:solidFill>
                            <a:schemeClr val="tx1"/>
                          </a:solidFill>
                          <a:latin typeface="+mn-lt"/>
                          <a:ea typeface="+mn-ea"/>
                          <a:cs typeface="+mn-cs"/>
                        </a:rPr>
                        <a:t>Sole</a:t>
                      </a:r>
                    </a:p>
                    <a:p>
                      <a:r>
                        <a:rPr lang="en-US" sz="1600" b="1" i="0" u="none" strike="noStrike" kern="1200" baseline="0" dirty="0">
                          <a:solidFill>
                            <a:schemeClr val="tx1"/>
                          </a:solidFill>
                          <a:latin typeface="+mn-lt"/>
                          <a:ea typeface="+mn-ea"/>
                          <a:cs typeface="+mn-cs"/>
                        </a:rPr>
                        <a:t>Proprietorship</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i="0" u="none" strike="noStrike" kern="1200" baseline="0" dirty="0">
                          <a:solidFill>
                            <a:schemeClr val="tx1"/>
                          </a:solidFill>
                          <a:latin typeface="+mn-lt"/>
                          <a:ea typeface="+mn-ea"/>
                          <a:cs typeface="+mn-cs"/>
                        </a:rPr>
                        <a:t>One</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i="0" u="none" strike="noStrike" kern="1200" baseline="0" dirty="0">
                          <a:solidFill>
                            <a:schemeClr val="tx1"/>
                          </a:solidFill>
                          <a:latin typeface="+mn-lt"/>
                          <a:ea typeface="+mn-ea"/>
                          <a:cs typeface="+mn-cs"/>
                        </a:rPr>
                        <a:t>Yes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i="0" u="none" strike="noStrike" kern="1200" baseline="0" dirty="0">
                          <a:solidFill>
                            <a:schemeClr val="tx1"/>
                          </a:solidFill>
                          <a:latin typeface="+mn-lt"/>
                          <a:ea typeface="+mn-ea"/>
                          <a:cs typeface="+mn-cs"/>
                        </a:rPr>
                        <a:t>Yes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i="0" u="none" strike="noStrike" kern="1200" baseline="0" dirty="0">
                          <a:solidFill>
                            <a:schemeClr val="tx1"/>
                          </a:solidFill>
                          <a:latin typeface="+mn-lt"/>
                          <a:ea typeface="+mn-ea"/>
                          <a:cs typeface="+mn-cs"/>
                        </a:rPr>
                        <a:t>Yes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i="0" u="none" strike="noStrike" kern="1200" baseline="0" dirty="0">
                          <a:solidFill>
                            <a:schemeClr val="tx1"/>
                          </a:solidFill>
                          <a:latin typeface="+mn-lt"/>
                          <a:ea typeface="+mn-ea"/>
                          <a:cs typeface="+mn-cs"/>
                        </a:rPr>
                        <a:t>Personal</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r>
                        <a:rPr lang="en-US" sz="1600" b="1" i="0" u="none" strike="noStrike" kern="1200" baseline="0" dirty="0">
                          <a:solidFill>
                            <a:schemeClr val="tx1"/>
                          </a:solidFill>
                          <a:latin typeface="+mn-lt"/>
                          <a:ea typeface="+mn-ea"/>
                          <a:cs typeface="+mn-cs"/>
                        </a:rPr>
                        <a:t>Partnership</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r>
                        <a:rPr lang="en-US" sz="1600" b="0" i="0" u="none" strike="noStrike" kern="1200" baseline="0" dirty="0">
                          <a:solidFill>
                            <a:schemeClr val="tx1"/>
                          </a:solidFill>
                          <a:latin typeface="+mn-lt"/>
                          <a:ea typeface="+mn-ea"/>
                          <a:cs typeface="+mn-cs"/>
                        </a:rPr>
                        <a:t>Unlimited</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r>
                        <a:rPr lang="en-US" sz="1600" b="0" i="0" u="none" strike="noStrike" kern="1200" baseline="0" dirty="0">
                          <a:solidFill>
                            <a:schemeClr val="tx1"/>
                          </a:solidFill>
                          <a:latin typeface="+mn-lt"/>
                          <a:ea typeface="+mn-ea"/>
                          <a:cs typeface="+mn-cs"/>
                        </a:rPr>
                        <a:t>Yes; each partner is liable for the entire amount</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r>
                        <a:rPr lang="en-US" sz="1600" b="0" i="0" u="none" strike="noStrike" kern="1200" baseline="0" dirty="0">
                          <a:solidFill>
                            <a:schemeClr val="tx1"/>
                          </a:solidFill>
                          <a:latin typeface="+mn-lt"/>
                          <a:ea typeface="+mn-ea"/>
                          <a:cs typeface="+mn-cs"/>
                        </a:rPr>
                        <a:t>Yes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r>
                        <a:rPr lang="en-US" sz="1600" b="0" i="0" u="none" strike="noStrike" kern="1200" baseline="0" dirty="0">
                          <a:solidFill>
                            <a:schemeClr val="tx1"/>
                          </a:solidFill>
                          <a:latin typeface="+mn-lt"/>
                          <a:ea typeface="+mn-ea"/>
                          <a:cs typeface="+mn-cs"/>
                        </a:rPr>
                        <a:t>Yes </a:t>
                      </a:r>
                      <a:r>
                        <a:rPr lang="en-US" sz="1400" b="0" i="0" u="none" strike="noStrike" kern="1200" baseline="0" dirty="0">
                          <a:solidFill>
                            <a:schemeClr val="tx1"/>
                          </a:solidFill>
                          <a:latin typeface="+mn-lt"/>
                          <a:ea typeface="+mn-ea"/>
                          <a:cs typeface="+mn-cs"/>
                        </a:rPr>
                        <a:t>(firm ends with death or withdrawal of any partner*)</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r>
                        <a:rPr lang="en-US" sz="1600" b="0" i="0" u="none" strike="noStrike" kern="1200" baseline="0" dirty="0">
                          <a:solidFill>
                            <a:schemeClr val="tx1"/>
                          </a:solidFill>
                          <a:latin typeface="+mn-lt"/>
                          <a:ea typeface="+mn-ea"/>
                          <a:cs typeface="+mn-cs"/>
                        </a:rPr>
                        <a:t>Personal</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2"/>
                  </a:ext>
                </a:extLst>
              </a:tr>
              <a:tr h="370840">
                <a:tc>
                  <a:txBody>
                    <a:bodyPr/>
                    <a:lstStyle/>
                    <a:p>
                      <a:r>
                        <a:rPr lang="en-US" sz="1600" b="1" i="0" u="none" strike="noStrike" kern="1200" baseline="0" dirty="0">
                          <a:solidFill>
                            <a:schemeClr val="tx1"/>
                          </a:solidFill>
                          <a:latin typeface="+mn-lt"/>
                          <a:ea typeface="+mn-ea"/>
                          <a:cs typeface="+mn-cs"/>
                        </a:rPr>
                        <a:t>Limited</a:t>
                      </a:r>
                    </a:p>
                    <a:p>
                      <a:r>
                        <a:rPr lang="en-US" sz="1600" b="1" i="0" u="none" strike="noStrike" kern="1200" baseline="0" dirty="0">
                          <a:solidFill>
                            <a:schemeClr val="tx1"/>
                          </a:solidFill>
                          <a:latin typeface="+mn-lt"/>
                          <a:ea typeface="+mn-ea"/>
                          <a:cs typeface="+mn-cs"/>
                        </a:rPr>
                        <a:t>Partnership</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r>
                        <a:rPr lang="en-US" sz="1600" b="0" i="0" u="none" strike="noStrike" kern="1200" baseline="0" dirty="0">
                          <a:solidFill>
                            <a:schemeClr val="tx1"/>
                          </a:solidFill>
                          <a:latin typeface="+mn-lt"/>
                          <a:ea typeface="+mn-ea"/>
                          <a:cs typeface="+mn-cs"/>
                        </a:rPr>
                        <a:t>At least one general</a:t>
                      </a:r>
                    </a:p>
                    <a:p>
                      <a:r>
                        <a:rPr lang="en-US" sz="1600" b="0" i="0" u="none" strike="noStrike" kern="1200" baseline="0" dirty="0">
                          <a:solidFill>
                            <a:schemeClr val="tx1"/>
                          </a:solidFill>
                          <a:latin typeface="+mn-lt"/>
                          <a:ea typeface="+mn-ea"/>
                          <a:cs typeface="+mn-cs"/>
                        </a:rPr>
                        <a:t>partner (GP), no limit on limited partners (LP)</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r>
                        <a:rPr lang="en-US" sz="1600" b="0" i="0" u="none" strike="noStrike" kern="1200" baseline="0" dirty="0">
                          <a:solidFill>
                            <a:schemeClr val="tx1"/>
                          </a:solidFill>
                          <a:latin typeface="+mn-lt"/>
                          <a:ea typeface="+mn-ea"/>
                          <a:cs typeface="+mn-cs"/>
                        </a:rPr>
                        <a:t>GP-Yes</a:t>
                      </a:r>
                    </a:p>
                    <a:p>
                      <a:r>
                        <a:rPr lang="en-US" sz="1600" b="0" i="0" u="none" strike="noStrike" kern="1200" baseline="0" dirty="0">
                          <a:solidFill>
                            <a:schemeClr val="tx1"/>
                          </a:solidFill>
                          <a:latin typeface="+mn-lt"/>
                          <a:ea typeface="+mn-ea"/>
                          <a:cs typeface="+mn-cs"/>
                        </a:rPr>
                        <a:t>LP-No</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r>
                        <a:rPr lang="en-US" sz="1600" b="0" i="0" u="none" strike="noStrike" kern="1200" baseline="0" dirty="0">
                          <a:solidFill>
                            <a:schemeClr val="tx1"/>
                          </a:solidFill>
                          <a:latin typeface="+mn-lt"/>
                          <a:ea typeface="+mn-ea"/>
                          <a:cs typeface="+mn-cs"/>
                        </a:rPr>
                        <a:t>GP-Yes</a:t>
                      </a:r>
                    </a:p>
                    <a:p>
                      <a:r>
                        <a:rPr lang="en-US" sz="1600" b="0" i="0" u="none" strike="noStrike" kern="1200" baseline="0" dirty="0">
                          <a:solidFill>
                            <a:schemeClr val="tx1"/>
                          </a:solidFill>
                          <a:latin typeface="+mn-lt"/>
                          <a:ea typeface="+mn-ea"/>
                          <a:cs typeface="+mn-cs"/>
                        </a:rPr>
                        <a:t>LP-No</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r>
                        <a:rPr lang="en-US" sz="1600" b="0" i="0" u="none" strike="noStrike" kern="1200" baseline="0" dirty="0">
                          <a:solidFill>
                            <a:schemeClr val="tx1"/>
                          </a:solidFill>
                          <a:latin typeface="+mn-lt"/>
                          <a:ea typeface="+mn-ea"/>
                          <a:cs typeface="+mn-cs"/>
                        </a:rPr>
                        <a:t>GP-Yes</a:t>
                      </a:r>
                    </a:p>
                    <a:p>
                      <a:r>
                        <a:rPr lang="en-US" sz="1600" b="0" i="0" u="none" strike="noStrike" kern="1200" baseline="0" dirty="0">
                          <a:solidFill>
                            <a:schemeClr val="tx1"/>
                          </a:solidFill>
                          <a:latin typeface="+mn-lt"/>
                          <a:ea typeface="+mn-ea"/>
                          <a:cs typeface="+mn-cs"/>
                        </a:rPr>
                        <a:t>LP-No</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r>
                        <a:rPr lang="en-US" sz="1600" b="0" i="0" u="none" strike="noStrike" kern="1200" baseline="0" dirty="0">
                          <a:solidFill>
                            <a:schemeClr val="tx1"/>
                          </a:solidFill>
                          <a:latin typeface="+mn-lt"/>
                          <a:ea typeface="+mn-ea"/>
                          <a:cs typeface="+mn-cs"/>
                        </a:rPr>
                        <a:t>Personal</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26893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descr="Table 1.1 continued, with 6 column headings: blank, number of owners, liability for firm's debts, owners manage the firm, ownership change dissolves firm, and taxation. Row 4 is limited liability company. Number of owners: unlimited. Liability: No. Owners manage: Yes. Ownership change dissolves: No, however most L L C's require the approval of the other members to transfer your ownership. Taxation: personal. Row 5 is S corporation. Number of owners: at most 100. Liability: No. Owners manage: No (but they legally may). Ownership change dissolves: No. Taxation: personal. Row 6 is C corporation. Number of owners: unlimited. Liability: No. Owners manage: No (but they legally may). Ownership change dissolves: No. Taxation: double."/>
          <p:cNvGraphicFramePr>
            <a:graphicFrameLocks noGrp="1"/>
          </p:cNvGraphicFramePr>
          <p:nvPr>
            <p:extLst>
              <p:ext uri="{D42A27DB-BD31-4B8C-83A1-F6EECF244321}">
                <p14:modId xmlns:p14="http://schemas.microsoft.com/office/powerpoint/2010/main" val="2582529474"/>
              </p:ext>
            </p:extLst>
          </p:nvPr>
        </p:nvGraphicFramePr>
        <p:xfrm>
          <a:off x="1905000" y="1981200"/>
          <a:ext cx="8458200" cy="3048000"/>
        </p:xfrm>
        <a:graphic>
          <a:graphicData uri="http://schemas.openxmlformats.org/drawingml/2006/table">
            <a:tbl>
              <a:tblPr firstRow="1" bandRow="1">
                <a:tableStyleId>{3B4B98B0-60AC-42C2-AFA5-B58CD77FA1E5}</a:tableStyleId>
              </a:tblPr>
              <a:tblGrid>
                <a:gridCol w="1600200">
                  <a:extLst>
                    <a:ext uri="{9D8B030D-6E8A-4147-A177-3AD203B41FA5}">
                      <a16:colId xmlns:a16="http://schemas.microsoft.com/office/drawing/2014/main" val="20000"/>
                    </a:ext>
                  </a:extLst>
                </a:gridCol>
                <a:gridCol w="1518311">
                  <a:extLst>
                    <a:ext uri="{9D8B030D-6E8A-4147-A177-3AD203B41FA5}">
                      <a16:colId xmlns:a16="http://schemas.microsoft.com/office/drawing/2014/main" val="20001"/>
                    </a:ext>
                  </a:extLst>
                </a:gridCol>
                <a:gridCol w="1529689">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tblGrid>
              <a:tr h="370840">
                <a:tc>
                  <a:txBody>
                    <a:bodyPr/>
                    <a:lstStyle/>
                    <a:p>
                      <a:pPr algn="ctr"/>
                      <a:endParaRPr lang="en-US" sz="16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600" b="1" i="0" u="none" strike="noStrike" kern="1200" baseline="0" dirty="0">
                          <a:solidFill>
                            <a:schemeClr val="tx1"/>
                          </a:solidFill>
                          <a:latin typeface="+mn-lt"/>
                          <a:ea typeface="+mn-ea"/>
                          <a:cs typeface="+mn-cs"/>
                        </a:rPr>
                        <a:t>Number of Owners</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600" b="1" i="0" u="none" strike="noStrike" kern="1200" baseline="0" dirty="0">
                          <a:solidFill>
                            <a:schemeClr val="tx1"/>
                          </a:solidFill>
                          <a:latin typeface="+mn-lt"/>
                          <a:ea typeface="+mn-ea"/>
                          <a:cs typeface="+mn-cs"/>
                        </a:rPr>
                        <a:t>Liability for</a:t>
                      </a:r>
                    </a:p>
                    <a:p>
                      <a:pPr algn="ctr"/>
                      <a:r>
                        <a:rPr lang="en-US" sz="1600" b="1" i="0" u="none" strike="noStrike" kern="1200" baseline="0" dirty="0">
                          <a:solidFill>
                            <a:schemeClr val="tx1"/>
                          </a:solidFill>
                          <a:latin typeface="+mn-lt"/>
                          <a:ea typeface="+mn-ea"/>
                          <a:cs typeface="+mn-cs"/>
                        </a:rPr>
                        <a:t>Firm’s Debts</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600" b="1" i="0" u="none" strike="noStrike" kern="1200" baseline="0" dirty="0">
                          <a:solidFill>
                            <a:schemeClr val="tx1"/>
                          </a:solidFill>
                          <a:latin typeface="+mn-lt"/>
                          <a:ea typeface="+mn-ea"/>
                          <a:cs typeface="+mn-cs"/>
                        </a:rPr>
                        <a:t>Owners</a:t>
                      </a:r>
                    </a:p>
                    <a:p>
                      <a:pPr algn="ctr"/>
                      <a:r>
                        <a:rPr lang="en-US" sz="1600" b="1" i="0" u="none" strike="noStrike" kern="1200" baseline="0" dirty="0">
                          <a:solidFill>
                            <a:schemeClr val="tx1"/>
                          </a:solidFill>
                          <a:latin typeface="+mn-lt"/>
                          <a:ea typeface="+mn-ea"/>
                          <a:cs typeface="+mn-cs"/>
                        </a:rPr>
                        <a:t>Manage the Firm</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600" b="1" i="0" u="none" strike="noStrike" kern="1200" baseline="0" dirty="0">
                          <a:solidFill>
                            <a:schemeClr val="tx1"/>
                          </a:solidFill>
                          <a:latin typeface="+mn-lt"/>
                          <a:ea typeface="+mn-ea"/>
                          <a:cs typeface="+mn-cs"/>
                        </a:rPr>
                        <a:t>Ownership</a:t>
                      </a:r>
                    </a:p>
                    <a:p>
                      <a:pPr algn="ctr"/>
                      <a:r>
                        <a:rPr lang="en-US" sz="1600" b="1" i="0" u="none" strike="noStrike" kern="1200" baseline="0" dirty="0">
                          <a:solidFill>
                            <a:schemeClr val="tx1"/>
                          </a:solidFill>
                          <a:latin typeface="+mn-lt"/>
                          <a:ea typeface="+mn-ea"/>
                          <a:cs typeface="+mn-cs"/>
                        </a:rPr>
                        <a:t>Change</a:t>
                      </a:r>
                    </a:p>
                    <a:p>
                      <a:pPr algn="ctr"/>
                      <a:r>
                        <a:rPr lang="en-US" sz="1600" b="1" i="0" u="none" strike="noStrike" kern="1200" baseline="0" dirty="0">
                          <a:solidFill>
                            <a:schemeClr val="tx1"/>
                          </a:solidFill>
                          <a:latin typeface="+mn-lt"/>
                          <a:ea typeface="+mn-ea"/>
                          <a:cs typeface="+mn-cs"/>
                        </a:rPr>
                        <a:t>Dissolves Firm</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600" b="1" i="0" u="none" strike="noStrike" kern="1200" baseline="0" dirty="0">
                          <a:solidFill>
                            <a:schemeClr val="tx1"/>
                          </a:solidFill>
                          <a:latin typeface="+mn-lt"/>
                          <a:ea typeface="+mn-ea"/>
                          <a:cs typeface="+mn-cs"/>
                        </a:rPr>
                        <a:t>Taxation</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370840">
                <a:tc>
                  <a:txBody>
                    <a:bodyPr/>
                    <a:lstStyle/>
                    <a:p>
                      <a:r>
                        <a:rPr lang="en-US" sz="1600" b="1" i="0" u="none" strike="noStrike" kern="1200" baseline="0" dirty="0">
                          <a:solidFill>
                            <a:schemeClr val="tx1"/>
                          </a:solidFill>
                          <a:latin typeface="+mn-lt"/>
                          <a:ea typeface="+mn-ea"/>
                          <a:cs typeface="+mn-cs"/>
                        </a:rPr>
                        <a:t>Limited Liability</a:t>
                      </a:r>
                    </a:p>
                    <a:p>
                      <a:r>
                        <a:rPr lang="en-US" sz="1600" b="1" i="0" u="none" strike="noStrike" kern="1200" baseline="0" dirty="0">
                          <a:solidFill>
                            <a:schemeClr val="tx1"/>
                          </a:solidFill>
                          <a:latin typeface="+mn-lt"/>
                          <a:ea typeface="+mn-ea"/>
                          <a:cs typeface="+mn-cs"/>
                        </a:rPr>
                        <a:t>Company</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i="0" u="none" strike="noStrike" kern="1200" baseline="0" dirty="0">
                          <a:solidFill>
                            <a:schemeClr val="tx1"/>
                          </a:solidFill>
                          <a:latin typeface="+mn-lt"/>
                          <a:ea typeface="+mn-ea"/>
                          <a:cs typeface="+mn-cs"/>
                        </a:rPr>
                        <a:t>Unlimited</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i="0" u="none" strike="noStrike" kern="1200" baseline="0" dirty="0">
                          <a:solidFill>
                            <a:schemeClr val="tx1"/>
                          </a:solidFill>
                          <a:latin typeface="+mn-lt"/>
                          <a:ea typeface="+mn-ea"/>
                          <a:cs typeface="+mn-cs"/>
                        </a:rPr>
                        <a:t>No</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i="0" u="none" strike="noStrike" kern="1200" baseline="0" dirty="0">
                          <a:solidFill>
                            <a:schemeClr val="tx1"/>
                          </a:solidFill>
                          <a:latin typeface="+mn-lt"/>
                          <a:ea typeface="+mn-ea"/>
                          <a:cs typeface="+mn-cs"/>
                        </a:rPr>
                        <a:t>Yes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i="0" u="none" strike="noStrike" kern="1200" baseline="0" dirty="0">
                          <a:solidFill>
                            <a:schemeClr val="tx1"/>
                          </a:solidFill>
                          <a:latin typeface="+mn-lt"/>
                          <a:ea typeface="+mn-ea"/>
                          <a:cs typeface="+mn-cs"/>
                        </a:rPr>
                        <a:t>No*</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i="0" u="none" strike="noStrike" kern="1200" baseline="0" dirty="0">
                          <a:solidFill>
                            <a:schemeClr val="tx1"/>
                          </a:solidFill>
                          <a:latin typeface="+mn-lt"/>
                          <a:ea typeface="+mn-ea"/>
                          <a:cs typeface="+mn-cs"/>
                        </a:rPr>
                        <a:t>Personal</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r>
                        <a:rPr lang="en-US" sz="1600" b="1" i="0" u="none" strike="noStrike" kern="1200" baseline="0" dirty="0">
                          <a:solidFill>
                            <a:schemeClr val="tx1"/>
                          </a:solidFill>
                          <a:latin typeface="+mn-lt"/>
                          <a:ea typeface="+mn-ea"/>
                          <a:cs typeface="+mn-cs"/>
                        </a:rPr>
                        <a:t>S Corporation</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r>
                        <a:rPr lang="en-US" sz="1600" b="0" i="0" u="none" strike="noStrike" kern="1200" baseline="0" dirty="0">
                          <a:solidFill>
                            <a:schemeClr val="tx1"/>
                          </a:solidFill>
                          <a:latin typeface="+mn-lt"/>
                          <a:ea typeface="+mn-ea"/>
                          <a:cs typeface="+mn-cs"/>
                        </a:rPr>
                        <a:t>At most 100</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r>
                        <a:rPr lang="en-US" sz="1600" b="0" i="0" u="none" strike="noStrike" kern="1200" baseline="0" dirty="0">
                          <a:solidFill>
                            <a:schemeClr val="tx1"/>
                          </a:solidFill>
                          <a:latin typeface="+mn-lt"/>
                          <a:ea typeface="+mn-ea"/>
                          <a:cs typeface="+mn-cs"/>
                        </a:rPr>
                        <a:t>No</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r>
                        <a:rPr lang="en-US" sz="1600" b="0" i="0" u="none" strike="noStrike" kern="1200" baseline="0" dirty="0">
                          <a:solidFill>
                            <a:schemeClr val="tx1"/>
                          </a:solidFill>
                          <a:latin typeface="+mn-lt"/>
                          <a:ea typeface="+mn-ea"/>
                          <a:cs typeface="+mn-cs"/>
                        </a:rPr>
                        <a:t>No (but they</a:t>
                      </a:r>
                    </a:p>
                    <a:p>
                      <a:r>
                        <a:rPr lang="en-US" sz="1600" b="0" i="0" u="none" strike="noStrike" kern="1200" baseline="0" dirty="0">
                          <a:solidFill>
                            <a:schemeClr val="tx1"/>
                          </a:solidFill>
                          <a:latin typeface="+mn-lt"/>
                          <a:ea typeface="+mn-ea"/>
                          <a:cs typeface="+mn-cs"/>
                        </a:rPr>
                        <a:t>legally may)</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r>
                        <a:rPr lang="en-US" sz="1600" b="0" i="0" u="none" strike="noStrike" kern="1200" baseline="0" dirty="0">
                          <a:solidFill>
                            <a:schemeClr val="tx1"/>
                          </a:solidFill>
                          <a:latin typeface="+mn-lt"/>
                          <a:ea typeface="+mn-ea"/>
                          <a:cs typeface="+mn-cs"/>
                        </a:rPr>
                        <a:t>No</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r>
                        <a:rPr lang="en-US" sz="1600" b="0" i="0" u="none" strike="noStrike" kern="1200" baseline="0" dirty="0">
                          <a:solidFill>
                            <a:schemeClr val="tx1"/>
                          </a:solidFill>
                          <a:latin typeface="+mn-lt"/>
                          <a:ea typeface="+mn-ea"/>
                          <a:cs typeface="+mn-cs"/>
                        </a:rPr>
                        <a:t>Personal</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2"/>
                  </a:ext>
                </a:extLst>
              </a:tr>
              <a:tr h="370840">
                <a:tc>
                  <a:txBody>
                    <a:bodyPr/>
                    <a:lstStyle/>
                    <a:p>
                      <a:r>
                        <a:rPr lang="en-US" sz="1600" b="1" i="0" u="none" strike="noStrike" kern="1200" baseline="0" dirty="0">
                          <a:solidFill>
                            <a:schemeClr val="tx1"/>
                          </a:solidFill>
                          <a:latin typeface="+mn-lt"/>
                          <a:ea typeface="+mn-ea"/>
                          <a:cs typeface="+mn-cs"/>
                        </a:rPr>
                        <a:t>C Corporation</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r>
                        <a:rPr lang="en-US" sz="1600" b="0" i="0" u="none" strike="noStrike" kern="1200" baseline="0" dirty="0">
                          <a:solidFill>
                            <a:schemeClr val="tx1"/>
                          </a:solidFill>
                          <a:latin typeface="+mn-lt"/>
                          <a:ea typeface="+mn-ea"/>
                          <a:cs typeface="+mn-cs"/>
                        </a:rPr>
                        <a:t>Unlimited</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r>
                        <a:rPr lang="en-US" sz="1600" b="0" i="0" u="none" strike="noStrike" kern="1200" baseline="0" dirty="0">
                          <a:solidFill>
                            <a:schemeClr val="tx1"/>
                          </a:solidFill>
                          <a:latin typeface="+mn-lt"/>
                          <a:ea typeface="+mn-ea"/>
                          <a:cs typeface="+mn-cs"/>
                        </a:rPr>
                        <a:t>No</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r>
                        <a:rPr lang="en-US" sz="1600" b="0" i="0" u="none" strike="noStrike" kern="1200" baseline="0" dirty="0">
                          <a:solidFill>
                            <a:schemeClr val="tx1"/>
                          </a:solidFill>
                          <a:latin typeface="+mn-lt"/>
                          <a:ea typeface="+mn-ea"/>
                          <a:cs typeface="+mn-cs"/>
                        </a:rPr>
                        <a:t>No (but they</a:t>
                      </a:r>
                    </a:p>
                    <a:p>
                      <a:r>
                        <a:rPr lang="en-US" sz="1600" b="0" i="0" u="none" strike="noStrike" kern="1200" baseline="0" dirty="0">
                          <a:solidFill>
                            <a:schemeClr val="tx1"/>
                          </a:solidFill>
                          <a:latin typeface="+mn-lt"/>
                          <a:ea typeface="+mn-ea"/>
                          <a:cs typeface="+mn-cs"/>
                        </a:rPr>
                        <a:t>legally may)</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r>
                        <a:rPr lang="en-US" sz="1600" b="0" i="0" u="none" strike="noStrike" kern="1200" baseline="0" dirty="0">
                          <a:solidFill>
                            <a:schemeClr val="tx1"/>
                          </a:solidFill>
                          <a:latin typeface="+mn-lt"/>
                          <a:ea typeface="+mn-ea"/>
                          <a:cs typeface="+mn-cs"/>
                        </a:rPr>
                        <a:t>No</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r>
                        <a:rPr lang="en-US" sz="1600" b="0" i="0" u="none" strike="noStrike" kern="1200" baseline="0" dirty="0">
                          <a:solidFill>
                            <a:schemeClr val="tx1"/>
                          </a:solidFill>
                          <a:latin typeface="+mn-lt"/>
                          <a:ea typeface="+mn-ea"/>
                          <a:cs typeface="+mn-cs"/>
                        </a:rPr>
                        <a:t>Double</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3"/>
                  </a:ext>
                </a:extLst>
              </a:tr>
            </a:tbl>
          </a:graphicData>
        </a:graphic>
      </p:graphicFrame>
      <p:sp>
        <p:nvSpPr>
          <p:cNvPr id="14" name="Content Placeholder 13"/>
          <p:cNvSpPr>
            <a:spLocks noGrp="1"/>
          </p:cNvSpPr>
          <p:nvPr>
            <p:ph idx="13"/>
          </p:nvPr>
        </p:nvSpPr>
        <p:spPr>
          <a:xfrm>
            <a:off x="1981200" y="5151438"/>
            <a:ext cx="8229600" cy="563563"/>
          </a:xfrm>
        </p:spPr>
        <p:txBody>
          <a:bodyPr/>
          <a:lstStyle/>
          <a:p>
            <a:pPr marL="0" indent="0">
              <a:buNone/>
            </a:pPr>
            <a:r>
              <a:rPr lang="en-US" sz="1800" dirty="0"/>
              <a:t>*However, most LLCs require the approval of the other members to transfer your ownership.</a:t>
            </a:r>
          </a:p>
        </p:txBody>
      </p:sp>
      <p:sp>
        <p:nvSpPr>
          <p:cNvPr id="9" name="Title 1"/>
          <p:cNvSpPr>
            <a:spLocks noGrp="1"/>
          </p:cNvSpPr>
          <p:nvPr>
            <p:ph type="title"/>
          </p:nvPr>
        </p:nvSpPr>
        <p:spPr>
          <a:xfrm>
            <a:off x="1028700" y="533400"/>
            <a:ext cx="10665460" cy="1143000"/>
          </a:xfrm>
        </p:spPr>
        <p:txBody>
          <a:bodyPr/>
          <a:lstStyle/>
          <a:p>
            <a:r>
              <a:rPr lang="en-US" altLang="en-US" sz="2400" dirty="0">
                <a:ea typeface="ヒラギノ角ゴ Pro W3" pitchFamily="-65" charset="-128"/>
              </a:rPr>
              <a:t>Table 1.1 (cont.): Characteristics of Different Types of Firms </a:t>
            </a:r>
            <a:endParaRPr lang="en-US" sz="1400" dirty="0"/>
          </a:p>
        </p:txBody>
      </p:sp>
    </p:spTree>
    <p:extLst>
      <p:ext uri="{BB962C8B-B14F-4D97-AF65-F5344CB8AC3E}">
        <p14:creationId xmlns:p14="http://schemas.microsoft.com/office/powerpoint/2010/main" val="2469148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ea typeface="ヒラギノ角ゴ Pro W3" pitchFamily="-65" charset="-128"/>
              </a:rPr>
              <a:t>Information based on IRS data (Figure 1.1) Types of U.S. Firms</a:t>
            </a:r>
            <a:endParaRPr lang="en-US" sz="2400" dirty="0"/>
          </a:p>
        </p:txBody>
      </p:sp>
      <p:graphicFrame>
        <p:nvGraphicFramePr>
          <p:cNvPr id="7" name="Table 6" descr="This table lists the percent of businesses in the US that are organized as sole proprietorships, corporations, LLCs, and Partnerships.  The table also lists the percent of revenue generated in the US attributed to each type of organization.">
            <a:extLst>
              <a:ext uri="{FF2B5EF4-FFF2-40B4-BE49-F238E27FC236}">
                <a16:creationId xmlns:a16="http://schemas.microsoft.com/office/drawing/2014/main" id="{E1D38340-DF39-A426-14BA-56397332CCBA}"/>
              </a:ext>
            </a:extLst>
          </p:cNvPr>
          <p:cNvGraphicFramePr>
            <a:graphicFrameLocks noGrp="1"/>
          </p:cNvGraphicFramePr>
          <p:nvPr>
            <p:extLst>
              <p:ext uri="{D42A27DB-BD31-4B8C-83A1-F6EECF244321}">
                <p14:modId xmlns:p14="http://schemas.microsoft.com/office/powerpoint/2010/main" val="3245255246"/>
              </p:ext>
            </p:extLst>
          </p:nvPr>
        </p:nvGraphicFramePr>
        <p:xfrm>
          <a:off x="2324100" y="2350770"/>
          <a:ext cx="7543800" cy="2635474"/>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330742482"/>
                    </a:ext>
                  </a:extLst>
                </a:gridCol>
                <a:gridCol w="2514600">
                  <a:extLst>
                    <a:ext uri="{9D8B030D-6E8A-4147-A177-3AD203B41FA5}">
                      <a16:colId xmlns:a16="http://schemas.microsoft.com/office/drawing/2014/main" val="1278093278"/>
                    </a:ext>
                  </a:extLst>
                </a:gridCol>
                <a:gridCol w="2514600">
                  <a:extLst>
                    <a:ext uri="{9D8B030D-6E8A-4147-A177-3AD203B41FA5}">
                      <a16:colId xmlns:a16="http://schemas.microsoft.com/office/drawing/2014/main" val="1602818243"/>
                    </a:ext>
                  </a:extLst>
                </a:gridCol>
              </a:tblGrid>
              <a:tr h="794426">
                <a:tc>
                  <a:txBody>
                    <a:bodyPr/>
                    <a:lstStyle/>
                    <a:p>
                      <a:endParaRPr lang="en-US" dirty="0">
                        <a:solidFill>
                          <a:schemeClr val="tx1"/>
                        </a:solidFill>
                        <a:effectLst>
                          <a:outerShdw blurRad="63500" dist="63500" dir="5400000" sx="3000" sy="3000" algn="ctr" rotWithShape="0">
                            <a:srgbClr val="000000">
                              <a:alpha val="43137"/>
                            </a:srgbClr>
                          </a:outerShdw>
                        </a:effectLs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dirty="0">
                          <a:solidFill>
                            <a:schemeClr val="tx1"/>
                          </a:solidFill>
                          <a:effectLst>
                            <a:outerShdw blurRad="63500" dist="63500" dir="5400000" sx="3000" sy="3000" algn="ctr" rotWithShape="0">
                              <a:srgbClr val="000000">
                                <a:alpha val="43137"/>
                              </a:srgbClr>
                            </a:outerShdw>
                          </a:effectLst>
                        </a:rPr>
                        <a:t>Percent of Businesses</a:t>
                      </a:r>
                    </a:p>
                  </a:txBody>
                  <a:tcPr>
                    <a:lnT w="12700" cap="flat" cmpd="sng" algn="ctr">
                      <a:solidFill>
                        <a:schemeClr val="tx1"/>
                      </a:solidFill>
                      <a:prstDash val="solid"/>
                      <a:round/>
                      <a:headEnd type="none" w="med" len="med"/>
                      <a:tailEnd type="none" w="med" len="med"/>
                    </a:lnT>
                  </a:tcPr>
                </a:tc>
                <a:tc>
                  <a:txBody>
                    <a:bodyPr/>
                    <a:lstStyle/>
                    <a:p>
                      <a:r>
                        <a:rPr lang="en-US" dirty="0">
                          <a:solidFill>
                            <a:schemeClr val="tx1"/>
                          </a:solidFill>
                          <a:effectLst>
                            <a:outerShdw blurRad="63500" dist="63500" dir="5400000" sx="3000" sy="3000" algn="ctr" rotWithShape="0">
                              <a:srgbClr val="000000">
                                <a:alpha val="43137"/>
                              </a:srgbClr>
                            </a:outerShdw>
                          </a:effectLst>
                        </a:rPr>
                        <a:t>Percent of Revenue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46445366"/>
                  </a:ext>
                </a:extLst>
              </a:tr>
              <a:tr h="460262">
                <a:tc>
                  <a:txBody>
                    <a:bodyPr/>
                    <a:lstStyle/>
                    <a:p>
                      <a:r>
                        <a:rPr lang="en-US" dirty="0">
                          <a:solidFill>
                            <a:schemeClr val="tx1"/>
                          </a:solidFill>
                          <a:effectLst>
                            <a:outerShdw blurRad="63500" dist="63500" dir="5400000" sx="3000" sy="3000" algn="ctr" rotWithShape="0">
                              <a:srgbClr val="000000">
                                <a:alpha val="43137"/>
                              </a:srgbClr>
                            </a:outerShdw>
                          </a:effectLst>
                        </a:rPr>
                        <a:t>Sole Proprietorships</a:t>
                      </a:r>
                    </a:p>
                  </a:txBody>
                  <a:tcPr>
                    <a:lnL w="12700" cap="flat" cmpd="sng" algn="ctr">
                      <a:solidFill>
                        <a:schemeClr val="tx1"/>
                      </a:solidFill>
                      <a:prstDash val="solid"/>
                      <a:round/>
                      <a:headEnd type="none" w="med" len="med"/>
                      <a:tailEnd type="none" w="med" len="med"/>
                    </a:lnL>
                  </a:tcPr>
                </a:tc>
                <a:tc>
                  <a:txBody>
                    <a:bodyPr/>
                    <a:lstStyle/>
                    <a:p>
                      <a:r>
                        <a:rPr lang="en-US" dirty="0">
                          <a:solidFill>
                            <a:schemeClr val="tx1"/>
                          </a:solidFill>
                          <a:effectLst>
                            <a:outerShdw blurRad="63500" dist="63500" dir="5400000" sx="3000" sy="3000" algn="ctr" rotWithShape="0">
                              <a:srgbClr val="000000">
                                <a:alpha val="43137"/>
                              </a:srgbClr>
                            </a:outerShdw>
                          </a:effectLst>
                        </a:rPr>
                        <a:t>72.0%</a:t>
                      </a:r>
                    </a:p>
                  </a:txBody>
                  <a:tcPr/>
                </a:tc>
                <a:tc>
                  <a:txBody>
                    <a:bodyPr/>
                    <a:lstStyle/>
                    <a:p>
                      <a:r>
                        <a:rPr lang="en-US" dirty="0">
                          <a:solidFill>
                            <a:schemeClr val="tx1"/>
                          </a:solidFill>
                          <a:effectLst>
                            <a:outerShdw blurRad="63500" dist="63500" dir="5400000" sx="3000" sy="3000" algn="ctr" rotWithShape="0">
                              <a:srgbClr val="000000">
                                <a:alpha val="43137"/>
                              </a:srgbClr>
                            </a:outerShdw>
                          </a:effectLst>
                        </a:rPr>
                        <a:t>3.6%</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37534084"/>
                  </a:ext>
                </a:extLst>
              </a:tr>
              <a:tr h="460262">
                <a:tc>
                  <a:txBody>
                    <a:bodyPr/>
                    <a:lstStyle/>
                    <a:p>
                      <a:r>
                        <a:rPr lang="en-US" dirty="0">
                          <a:solidFill>
                            <a:schemeClr val="tx1"/>
                          </a:solidFill>
                          <a:effectLst>
                            <a:outerShdw blurRad="63500" dist="63500" dir="5400000" sx="3000" sy="3000" algn="ctr" rotWithShape="0">
                              <a:srgbClr val="000000">
                                <a:alpha val="43137"/>
                              </a:srgbClr>
                            </a:outerShdw>
                          </a:effectLst>
                        </a:rPr>
                        <a:t>Corporations</a:t>
                      </a:r>
                    </a:p>
                  </a:txBody>
                  <a:tcPr>
                    <a:lnL w="12700" cap="flat" cmpd="sng" algn="ctr">
                      <a:solidFill>
                        <a:schemeClr val="tx1"/>
                      </a:solidFill>
                      <a:prstDash val="solid"/>
                      <a:round/>
                      <a:headEnd type="none" w="med" len="med"/>
                      <a:tailEnd type="none" w="med" len="med"/>
                    </a:lnL>
                  </a:tcPr>
                </a:tc>
                <a:tc>
                  <a:txBody>
                    <a:bodyPr/>
                    <a:lstStyle/>
                    <a:p>
                      <a:r>
                        <a:rPr lang="en-US" dirty="0">
                          <a:solidFill>
                            <a:schemeClr val="tx1"/>
                          </a:solidFill>
                          <a:effectLst>
                            <a:outerShdw blurRad="63500" dist="63500" dir="5400000" sx="3000" sy="3000" algn="ctr" rotWithShape="0">
                              <a:srgbClr val="000000">
                                <a:alpha val="43137"/>
                              </a:srgbClr>
                            </a:outerShdw>
                          </a:effectLst>
                        </a:rPr>
                        <a:t>17.6%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effectLst>
                            <a:outerShdw blurRad="63500" dist="63500" dir="5400000" sx="3000" sy="3000" algn="ctr" rotWithShape="0">
                              <a:srgbClr val="000000">
                                <a:alpha val="43137"/>
                              </a:srgbClr>
                            </a:outerShdw>
                          </a:effectLst>
                        </a:rPr>
                        <a:t>81.6%</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83375700"/>
                  </a:ext>
                </a:extLst>
              </a:tr>
              <a:tr h="460262">
                <a:tc>
                  <a:txBody>
                    <a:bodyPr/>
                    <a:lstStyle/>
                    <a:p>
                      <a:r>
                        <a:rPr lang="en-US" dirty="0">
                          <a:solidFill>
                            <a:schemeClr val="tx1"/>
                          </a:solidFill>
                          <a:effectLst>
                            <a:outerShdw blurRad="63500" dist="63500" dir="5400000" sx="3000" sy="3000" algn="ctr" rotWithShape="0">
                              <a:srgbClr val="000000">
                                <a:alpha val="43137"/>
                              </a:srgbClr>
                            </a:outerShdw>
                          </a:effectLst>
                        </a:rPr>
                        <a:t>LLC</a:t>
                      </a:r>
                    </a:p>
                  </a:txBody>
                  <a:tcPr>
                    <a:lnL w="12700" cap="flat" cmpd="sng" algn="ctr">
                      <a:solidFill>
                        <a:schemeClr val="tx1"/>
                      </a:solidFill>
                      <a:prstDash val="solid"/>
                      <a:round/>
                      <a:headEnd type="none" w="med" len="med"/>
                      <a:tailEnd type="none" w="med" len="med"/>
                    </a:lnL>
                  </a:tcPr>
                </a:tc>
                <a:tc>
                  <a:txBody>
                    <a:bodyPr/>
                    <a:lstStyle/>
                    <a:p>
                      <a:r>
                        <a:rPr lang="en-US" dirty="0">
                          <a:solidFill>
                            <a:schemeClr val="tx1"/>
                          </a:solidFill>
                          <a:effectLst>
                            <a:outerShdw blurRad="63500" dist="63500" dir="5400000" sx="3000" sy="3000" algn="ctr" rotWithShape="0">
                              <a:srgbClr val="000000">
                                <a:alpha val="43137"/>
                              </a:srgbClr>
                            </a:outerShdw>
                          </a:effectLst>
                        </a:rPr>
                        <a:t>6.8%</a:t>
                      </a:r>
                    </a:p>
                  </a:txBody>
                  <a:tcPr/>
                </a:tc>
                <a:tc>
                  <a:txBody>
                    <a:bodyPr/>
                    <a:lstStyle/>
                    <a:p>
                      <a:r>
                        <a:rPr lang="en-US" dirty="0">
                          <a:solidFill>
                            <a:schemeClr val="tx1"/>
                          </a:solidFill>
                          <a:effectLst>
                            <a:outerShdw blurRad="63500" dist="63500" dir="5400000" sx="3000" sy="3000" algn="ctr" rotWithShape="0">
                              <a:srgbClr val="000000">
                                <a:alpha val="43137"/>
                              </a:srgbClr>
                            </a:outerShdw>
                          </a:effectLst>
                        </a:rPr>
                        <a:t>8.6%</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69698746"/>
                  </a:ext>
                </a:extLst>
              </a:tr>
              <a:tr h="460262">
                <a:tc>
                  <a:txBody>
                    <a:bodyPr/>
                    <a:lstStyle/>
                    <a:p>
                      <a:r>
                        <a:rPr lang="en-US" dirty="0">
                          <a:solidFill>
                            <a:schemeClr val="tx1"/>
                          </a:solidFill>
                          <a:effectLst>
                            <a:outerShdw blurRad="63500" dist="63500" dir="5400000" sx="3000" sy="3000" algn="ctr" rotWithShape="0">
                              <a:srgbClr val="000000">
                                <a:alpha val="43137"/>
                              </a:srgbClr>
                            </a:outerShdw>
                          </a:effectLst>
                        </a:rPr>
                        <a:t>Partnerships</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dirty="0">
                          <a:solidFill>
                            <a:schemeClr val="tx1"/>
                          </a:solidFill>
                          <a:effectLst>
                            <a:outerShdw blurRad="63500" dist="63500" dir="5400000" sx="3000" sy="3000" algn="ctr" rotWithShape="0">
                              <a:srgbClr val="000000">
                                <a:alpha val="43137"/>
                              </a:srgbClr>
                            </a:outerShdw>
                          </a:effectLst>
                        </a:rPr>
                        <a:t>3.5%</a:t>
                      </a:r>
                    </a:p>
                  </a:txBody>
                  <a:tcPr>
                    <a:lnB w="12700" cap="flat" cmpd="sng" algn="ctr">
                      <a:solidFill>
                        <a:schemeClr val="tx1"/>
                      </a:solidFill>
                      <a:prstDash val="solid"/>
                      <a:round/>
                      <a:headEnd type="none" w="med" len="med"/>
                      <a:tailEnd type="none" w="med" len="med"/>
                    </a:lnB>
                  </a:tcPr>
                </a:tc>
                <a:tc>
                  <a:txBody>
                    <a:bodyPr/>
                    <a:lstStyle/>
                    <a:p>
                      <a:r>
                        <a:rPr lang="en-US" dirty="0">
                          <a:solidFill>
                            <a:schemeClr val="tx1"/>
                          </a:solidFill>
                          <a:effectLst>
                            <a:outerShdw blurRad="63500" dist="63500" dir="5400000" sx="3000" sy="3000" algn="ctr" rotWithShape="0">
                              <a:srgbClr val="000000">
                                <a:alpha val="43137"/>
                              </a:srgbClr>
                            </a:outerShdw>
                          </a:effectLst>
                        </a:rPr>
                        <a:t>6.2%</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9018589"/>
                  </a:ext>
                </a:extLst>
              </a:tr>
            </a:tbl>
          </a:graphicData>
        </a:graphic>
      </p:graphicFrame>
    </p:spTree>
    <p:extLst>
      <p:ext uri="{BB962C8B-B14F-4D97-AF65-F5344CB8AC3E}">
        <p14:creationId xmlns:p14="http://schemas.microsoft.com/office/powerpoint/2010/main" val="1552225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Inflation, nominal rates, real rates, CPI</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sz="2000" b="1" dirty="0">
                    <a:solidFill>
                      <a:srgbClr val="0070C0"/>
                    </a:solidFill>
                  </a:rPr>
                  <a:t>CPI (Consumer Price Index) </a:t>
                </a:r>
                <a:r>
                  <a:rPr lang="en-US" sz="2000" dirty="0"/>
                  <a:t>– Price index based on the price of basket of goods.  “Inflation” is calculated from year-to-year as </a:t>
                </a:r>
                <a14:m>
                  <m:oMath xmlns:m="http://schemas.openxmlformats.org/officeDocument/2006/math">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𝐶𝑃𝐼</m:t>
                            </m:r>
                          </m:e>
                          <m:sub>
                            <m:r>
                              <a:rPr lang="en-US" sz="2000" i="1">
                                <a:latin typeface="Cambria Math" panose="02040503050406030204" pitchFamily="18" charset="0"/>
                              </a:rPr>
                              <m:t>𝑡</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𝐶𝑃𝐼</m:t>
                            </m:r>
                          </m:e>
                          <m:sub>
                            <m:r>
                              <a:rPr lang="en-US" sz="2000" i="1">
                                <a:latin typeface="Cambria Math" panose="02040503050406030204" pitchFamily="18" charset="0"/>
                              </a:rPr>
                              <m:t>𝑡</m:t>
                            </m:r>
                            <m:r>
                              <a:rPr lang="en-US" sz="2000" i="1">
                                <a:latin typeface="Cambria Math" panose="02040503050406030204" pitchFamily="18" charset="0"/>
                              </a:rPr>
                              <m:t>−1</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𝐶𝑃𝐼</m:t>
                            </m:r>
                          </m:e>
                          <m:sub>
                            <m:r>
                              <a:rPr lang="en-US" sz="2000" i="1">
                                <a:latin typeface="Cambria Math" panose="02040503050406030204" pitchFamily="18" charset="0"/>
                              </a:rPr>
                              <m:t>𝑡</m:t>
                            </m:r>
                            <m:r>
                              <a:rPr lang="en-US" sz="2000" i="1">
                                <a:latin typeface="Cambria Math" panose="02040503050406030204" pitchFamily="18" charset="0"/>
                              </a:rPr>
                              <m:t>−1</m:t>
                            </m:r>
                          </m:sub>
                        </m:sSub>
                      </m:den>
                    </m:f>
                  </m:oMath>
                </a14:m>
                <a:r>
                  <a:rPr lang="en-US" sz="2000" dirty="0"/>
                  <a:t>. </a:t>
                </a:r>
              </a:p>
              <a:p>
                <a:pPr marL="0" indent="0">
                  <a:buNone/>
                </a:pPr>
                <a:endParaRPr lang="en-US" sz="2000" dirty="0"/>
              </a:p>
              <a:p>
                <a:pPr marL="0" indent="0">
                  <a:buNone/>
                </a:pPr>
                <a:endParaRPr lang="en-US" sz="2000" dirty="0"/>
              </a:p>
              <a:p>
                <a:pPr marL="0" indent="0">
                  <a:buNone/>
                </a:pPr>
                <a:r>
                  <a:rPr lang="en-US" sz="2000" dirty="0"/>
                  <a:t>The nominal interest rate is affected by both real and inflation rates each period. The Fisher Equation shows how to relate the different rates.  </a:t>
                </a:r>
              </a:p>
              <a:p>
                <a:endParaRPr lang="en-US" sz="2000" dirty="0"/>
              </a:p>
              <a:p>
                <a:endParaRPr lang="en-US" sz="2000" dirty="0"/>
              </a:p>
              <a:p>
                <a:pPr marL="0" indent="0">
                  <a:buNone/>
                </a:pP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54" t="-75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fontAlgn="base">
              <a:spcBef>
                <a:spcPct val="0"/>
              </a:spcBef>
              <a:spcAft>
                <a:spcPct val="0"/>
              </a:spcAft>
            </a:pPr>
            <a:fld id="{2AABD9A1-51C3-4438-A8BD-2FEFFE971B80}" type="slidenum">
              <a:rPr lang="en-US">
                <a:solidFill>
                  <a:srgbClr val="000000"/>
                </a:solidFill>
                <a:latin typeface="Arial" panose="020B0604020202020204" pitchFamily="34" charset="0"/>
              </a:rPr>
              <a:pPr fontAlgn="base">
                <a:spcBef>
                  <a:spcPct val="0"/>
                </a:spcBef>
                <a:spcAft>
                  <a:spcPct val="0"/>
                </a:spcAft>
              </a:pPr>
              <a:t>8</a:t>
            </a:fld>
            <a:endParaRPr lang="en-US">
              <a:solidFill>
                <a:srgbClr val="000000"/>
              </a:solidFill>
              <a:latin typeface="Arial" panose="020B0604020202020204" pitchFamily="34" charset="0"/>
            </a:endParaRPr>
          </a:p>
        </p:txBody>
      </p:sp>
      <p:sp>
        <p:nvSpPr>
          <p:cNvPr id="5" name="TextBox 4">
            <a:extLst>
              <a:ext uri="{FF2B5EF4-FFF2-40B4-BE49-F238E27FC236}">
                <a16:creationId xmlns:a16="http://schemas.microsoft.com/office/drawing/2014/main" id="{B4CCE4E2-C5AE-42B3-929F-CF99E52AEBCF}"/>
              </a:ext>
            </a:extLst>
          </p:cNvPr>
          <p:cNvSpPr txBox="1"/>
          <p:nvPr/>
        </p:nvSpPr>
        <p:spPr>
          <a:xfrm>
            <a:off x="2379980" y="4483100"/>
            <a:ext cx="6764020" cy="400110"/>
          </a:xfrm>
          <a:prstGeom prst="rect">
            <a:avLst/>
          </a:prstGeom>
          <a:solidFill>
            <a:schemeClr val="bg2">
              <a:lumMod val="40000"/>
              <a:lumOff val="60000"/>
            </a:schemeClr>
          </a:solidFill>
        </p:spPr>
        <p:txBody>
          <a:bodyPr wrap="square" rtlCol="0">
            <a:spAutoFit/>
          </a:bodyPr>
          <a:lstStyle/>
          <a:p>
            <a:pPr eaLnBrk="0" fontAlgn="base" hangingPunct="0">
              <a:spcBef>
                <a:spcPct val="0"/>
              </a:spcBef>
              <a:spcAft>
                <a:spcPct val="0"/>
              </a:spcAft>
            </a:pPr>
            <a:r>
              <a:rPr lang="en-US" sz="2000" b="1" dirty="0">
                <a:solidFill>
                  <a:srgbClr val="000000"/>
                </a:solidFill>
                <a:latin typeface="Arial" panose="020B0604020202020204" pitchFamily="34" charset="0"/>
              </a:rPr>
              <a:t>  (1+ nominal rate)  =  (1+ real rate) *(1+ inflation rate)</a:t>
            </a:r>
            <a:endParaRPr lang="en-US" sz="2000" dirty="0">
              <a:solidFill>
                <a:srgbClr val="000000"/>
              </a:solidFill>
              <a:latin typeface="Arial" panose="020B0604020202020204" pitchFamily="34" charset="0"/>
            </a:endParaRPr>
          </a:p>
        </p:txBody>
      </p:sp>
    </p:spTree>
    <p:extLst>
      <p:ext uri="{BB962C8B-B14F-4D97-AF65-F5344CB8AC3E}">
        <p14:creationId xmlns:p14="http://schemas.microsoft.com/office/powerpoint/2010/main" val="2346330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CPI level across time.  </a:t>
            </a:r>
            <a:br>
              <a:rPr lang="en-US" sz="2400" dirty="0"/>
            </a:br>
            <a:r>
              <a:rPr lang="en-US" sz="2400" dirty="0"/>
              <a:t>The 1982-1984 CPI level was set to 100.</a:t>
            </a:r>
          </a:p>
        </p:txBody>
      </p:sp>
      <p:sp>
        <p:nvSpPr>
          <p:cNvPr id="4" name="Slide Number Placeholder 3"/>
          <p:cNvSpPr>
            <a:spLocks noGrp="1"/>
          </p:cNvSpPr>
          <p:nvPr>
            <p:ph type="sldNum" sz="quarter" idx="12"/>
          </p:nvPr>
        </p:nvSpPr>
        <p:spPr/>
        <p:txBody>
          <a:bodyPr/>
          <a:lstStyle/>
          <a:p>
            <a:pPr fontAlgn="base">
              <a:spcBef>
                <a:spcPct val="0"/>
              </a:spcBef>
              <a:spcAft>
                <a:spcPct val="0"/>
              </a:spcAft>
            </a:pPr>
            <a:fld id="{BE862CBF-C92A-4E9B-8D71-7C71EFBF5D57}" type="slidenum">
              <a:rPr lang="en-US">
                <a:solidFill>
                  <a:srgbClr val="000000"/>
                </a:solidFill>
                <a:latin typeface="Arial" panose="020B0604020202020204" pitchFamily="34" charset="0"/>
              </a:rPr>
              <a:pPr fontAlgn="base">
                <a:spcBef>
                  <a:spcPct val="0"/>
                </a:spcBef>
                <a:spcAft>
                  <a:spcPct val="0"/>
                </a:spcAft>
              </a:pPr>
              <a:t>9</a:t>
            </a:fld>
            <a:endParaRPr lang="en-US">
              <a:solidFill>
                <a:srgbClr val="000000"/>
              </a:solidFill>
              <a:latin typeface="Arial" panose="020B0604020202020204" pitchFamily="34" charset="0"/>
            </a:endParaRPr>
          </a:p>
        </p:txBody>
      </p:sp>
      <p:pic>
        <p:nvPicPr>
          <p:cNvPr id="3" name="FRED Graph Chart" descr="FRED Graph">
            <a:hlinkClick r:id="rId3" tooltip="View this chart in your browser. "/>
            <a:extLst>
              <a:ext uri="{FF2B5EF4-FFF2-40B4-BE49-F238E27FC236}">
                <a16:creationId xmlns:a16="http://schemas.microsoft.com/office/drawing/2014/main" id="{813DA9E0-6BDD-2C7C-68C9-514B58C3C13C}"/>
              </a:ext>
            </a:extLst>
          </p:cNvPr>
          <p:cNvPicPr>
            <a:picLocks noChangeAspect="1"/>
          </p:cNvPicPr>
          <p:nvPr/>
        </p:nvPicPr>
        <p:blipFill>
          <a:blip r:embed="rId4"/>
          <a:stretch>
            <a:fillRect/>
          </a:stretch>
        </p:blipFill>
        <p:spPr>
          <a:xfrm>
            <a:off x="2179618" y="1902561"/>
            <a:ext cx="7448550" cy="4243941"/>
          </a:xfrm>
          <a:prstGeom prst="rect">
            <a:avLst/>
          </a:prstGeom>
          <a:ln>
            <a:solidFill>
              <a:srgbClr val="000000"/>
            </a:solidFill>
          </a:ln>
          <a:effectLst>
            <a:outerShdw blurRad="50800" dist="101600" dir="1920000" algn="ctr" rotWithShape="0">
              <a:srgbClr val="000000">
                <a:alpha val="43137"/>
              </a:srgbClr>
            </a:outerShdw>
          </a:effectLst>
        </p:spPr>
      </p:pic>
    </p:spTree>
    <p:extLst>
      <p:ext uri="{BB962C8B-B14F-4D97-AF65-F5344CB8AC3E}">
        <p14:creationId xmlns:p14="http://schemas.microsoft.com/office/powerpoint/2010/main" val="3919845350"/>
      </p:ext>
    </p:extLst>
  </p:cSld>
  <p:clrMapOvr>
    <a:masterClrMapping/>
  </p:clrMapOvr>
</p:sld>
</file>

<file path=ppt/theme/theme1.xml><?xml version="1.0" encoding="utf-8"?>
<a:theme xmlns:a="http://schemas.openxmlformats.org/drawingml/2006/main" name="Green Bar">
  <a:themeElements>
    <a:clrScheme name="COB Colors">
      <a:dk1>
        <a:srgbClr val="59595B"/>
      </a:dk1>
      <a:lt1>
        <a:srgbClr val="FFFFFF"/>
      </a:lt1>
      <a:dk2>
        <a:srgbClr val="1E4C2A"/>
      </a:dk2>
      <a:lt2>
        <a:srgbClr val="C8C372"/>
      </a:lt2>
      <a:accent1>
        <a:srgbClr val="D8782C"/>
      </a:accent1>
      <a:accent2>
        <a:srgbClr val="C8D744"/>
      </a:accent2>
      <a:accent3>
        <a:srgbClr val="CC5330"/>
      </a:accent3>
      <a:accent4>
        <a:srgbClr val="105456"/>
      </a:accent4>
      <a:accent5>
        <a:srgbClr val="12A3B6"/>
      </a:accent5>
      <a:accent6>
        <a:srgbClr val="ECC52F"/>
      </a:accent6>
      <a:hlink>
        <a:srgbClr val="12A3B6"/>
      </a:hlink>
      <a:folHlink>
        <a:srgbClr val="105456"/>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deck" id="{F18390A3-5131-B64C-8DC7-768CE528A98B}" vid="{0E0F44DB-A84C-B142-9CDA-D61D2A4D650E}"/>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ams Head Title">
  <a:themeElements>
    <a:clrScheme name="COB Colors">
      <a:dk1>
        <a:srgbClr val="59595B"/>
      </a:dk1>
      <a:lt1>
        <a:srgbClr val="FFFFFF"/>
      </a:lt1>
      <a:dk2>
        <a:srgbClr val="1E4C2A"/>
      </a:dk2>
      <a:lt2>
        <a:srgbClr val="C8C372"/>
      </a:lt2>
      <a:accent1>
        <a:srgbClr val="D8782C"/>
      </a:accent1>
      <a:accent2>
        <a:srgbClr val="C8D744"/>
      </a:accent2>
      <a:accent3>
        <a:srgbClr val="CC5330"/>
      </a:accent3>
      <a:accent4>
        <a:srgbClr val="105456"/>
      </a:accent4>
      <a:accent5>
        <a:srgbClr val="12A3B6"/>
      </a:accent5>
      <a:accent6>
        <a:srgbClr val="ECC52F"/>
      </a:accent6>
      <a:hlink>
        <a:srgbClr val="12A3B6"/>
      </a:hlink>
      <a:folHlink>
        <a:srgbClr val="105456"/>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deck" id="{F18390A3-5131-B64C-8DC7-768CE528A98B}" vid="{E6B49621-ED54-FC41-8F27-6D100494D86E}"/>
    </a:ext>
  </a:extLst>
</a:theme>
</file>

<file path=ppt/theme/theme3.xml><?xml version="1.0" encoding="utf-8"?>
<a:theme xmlns:a="http://schemas.openxmlformats.org/drawingml/2006/main" name="Rams Head">
  <a:themeElements>
    <a:clrScheme name="COB Colors">
      <a:dk1>
        <a:srgbClr val="59595B"/>
      </a:dk1>
      <a:lt1>
        <a:srgbClr val="FFFFFF"/>
      </a:lt1>
      <a:dk2>
        <a:srgbClr val="1E4C2A"/>
      </a:dk2>
      <a:lt2>
        <a:srgbClr val="C8C372"/>
      </a:lt2>
      <a:accent1>
        <a:srgbClr val="D8782C"/>
      </a:accent1>
      <a:accent2>
        <a:srgbClr val="C8D744"/>
      </a:accent2>
      <a:accent3>
        <a:srgbClr val="CC5330"/>
      </a:accent3>
      <a:accent4>
        <a:srgbClr val="105456"/>
      </a:accent4>
      <a:accent5>
        <a:srgbClr val="12A3B6"/>
      </a:accent5>
      <a:accent6>
        <a:srgbClr val="ECC52F"/>
      </a:accent6>
      <a:hlink>
        <a:srgbClr val="12A3B6"/>
      </a:hlink>
      <a:folHlink>
        <a:srgbClr val="105456"/>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deck" id="{F18390A3-5131-B64C-8DC7-768CE528A98B}" vid="{A7035E10-5346-9E4A-990C-FF70A73CB000}"/>
    </a:ext>
  </a:extLst>
</a:theme>
</file>

<file path=ppt/theme/theme4.xml><?xml version="1.0" encoding="utf-8"?>
<a:theme xmlns:a="http://schemas.openxmlformats.org/drawingml/2006/main" name="Blank">
  <a:themeElements>
    <a:clrScheme name="CSU">
      <a:dk1>
        <a:srgbClr val="59595B"/>
      </a:dk1>
      <a:lt1>
        <a:sysClr val="window" lastClr="FFFFFF"/>
      </a:lt1>
      <a:dk2>
        <a:srgbClr val="1E4D2B"/>
      </a:dk2>
      <a:lt2>
        <a:srgbClr val="C8C371"/>
      </a:lt2>
      <a:accent1>
        <a:srgbClr val="D9782C"/>
      </a:accent1>
      <a:accent2>
        <a:srgbClr val="C9D845"/>
      </a:accent2>
      <a:accent3>
        <a:srgbClr val="CC5430"/>
      </a:accent3>
      <a:accent4>
        <a:srgbClr val="105456"/>
      </a:accent4>
      <a:accent5>
        <a:srgbClr val="12A3B6"/>
      </a:accent5>
      <a:accent6>
        <a:srgbClr val="ECC530"/>
      </a:accent6>
      <a:hlink>
        <a:srgbClr val="3246A4"/>
      </a:hlink>
      <a:folHlink>
        <a:srgbClr val="6B156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deck" id="{F18390A3-5131-B64C-8DC7-768CE528A98B}" vid="{B7FB9DDC-3F9C-4445-A872-E18C99E70081}"/>
    </a:ext>
  </a:extLst>
</a:theme>
</file>

<file path=ppt/theme/theme5.xml><?xml version="1.0" encoding="utf-8"?>
<a:theme xmlns:a="http://schemas.openxmlformats.org/drawingml/2006/main" name="Green Titles">
  <a:themeElements>
    <a:clrScheme name="Custom 1">
      <a:dk1>
        <a:srgbClr val="59595B"/>
      </a:dk1>
      <a:lt1>
        <a:sysClr val="window" lastClr="FFFFFF"/>
      </a:lt1>
      <a:dk2>
        <a:srgbClr val="1E4D2B"/>
      </a:dk2>
      <a:lt2>
        <a:srgbClr val="C8C371"/>
      </a:lt2>
      <a:accent1>
        <a:srgbClr val="D9782C"/>
      </a:accent1>
      <a:accent2>
        <a:srgbClr val="C9D845"/>
      </a:accent2>
      <a:accent3>
        <a:srgbClr val="CC5430"/>
      </a:accent3>
      <a:accent4>
        <a:srgbClr val="105456"/>
      </a:accent4>
      <a:accent5>
        <a:srgbClr val="12A3B6"/>
      </a:accent5>
      <a:accent6>
        <a:srgbClr val="ECC530"/>
      </a:accent6>
      <a:hlink>
        <a:srgbClr val="3246A4"/>
      </a:hlink>
      <a:folHlink>
        <a:srgbClr val="6B156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deck" id="{F18390A3-5131-B64C-8DC7-768CE528A98B}" vid="{09314108-DA90-7649-AE33-4E79A20472A0}"/>
    </a:ext>
  </a:extLst>
</a:theme>
</file>

<file path=ppt/theme/theme6.xml><?xml version="1.0" encoding="utf-8"?>
<a:theme xmlns:a="http://schemas.openxmlformats.org/drawingml/2006/main" name="Green Slides">
  <a:themeElements>
    <a:clrScheme name="Custom 1">
      <a:dk1>
        <a:srgbClr val="59595B"/>
      </a:dk1>
      <a:lt1>
        <a:sysClr val="window" lastClr="FFFFFF"/>
      </a:lt1>
      <a:dk2>
        <a:srgbClr val="1E4D2B"/>
      </a:dk2>
      <a:lt2>
        <a:srgbClr val="C8C371"/>
      </a:lt2>
      <a:accent1>
        <a:srgbClr val="D9782C"/>
      </a:accent1>
      <a:accent2>
        <a:srgbClr val="C9D845"/>
      </a:accent2>
      <a:accent3>
        <a:srgbClr val="CC5430"/>
      </a:accent3>
      <a:accent4>
        <a:srgbClr val="105456"/>
      </a:accent4>
      <a:accent5>
        <a:srgbClr val="12A3B6"/>
      </a:accent5>
      <a:accent6>
        <a:srgbClr val="ECC530"/>
      </a:accent6>
      <a:hlink>
        <a:srgbClr val="3246A4"/>
      </a:hlink>
      <a:folHlink>
        <a:srgbClr val="6B156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deck" id="{F18390A3-5131-B64C-8DC7-768CE528A98B}" vid="{F6C35166-CE07-E942-B745-4A27CEBFBEE0}"/>
    </a:ext>
  </a:extLst>
</a:theme>
</file>

<file path=ppt/theme/theme7.xml><?xml version="1.0" encoding="utf-8"?>
<a:theme xmlns:a="http://schemas.openxmlformats.org/drawingml/2006/main" name="Studio">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Studi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Studio">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Studi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67F691986A094889F29E9A5DD7E4A9" ma:contentTypeVersion="20" ma:contentTypeDescription="Create a new document." ma:contentTypeScope="" ma:versionID="83d9f58c7c1aef576b226cf56777bdcb">
  <xsd:schema xmlns:xsd="http://www.w3.org/2001/XMLSchema" xmlns:xs="http://www.w3.org/2001/XMLSchema" xmlns:p="http://schemas.microsoft.com/office/2006/metadata/properties" xmlns:ns2="c62ecdf0-e6ea-45fe-b3d1-260f2ba049d2" xmlns:ns3="68dbc263-928b-4783-bb35-719b80b8ff89" xmlns:ns5="9496a038-26a5-48c5-9121-0ac68d8d9a66" targetNamespace="http://schemas.microsoft.com/office/2006/metadata/properties" ma:root="true" ma:fieldsID="b2c6640d0d091b6b696c5437a5907604" ns2:_="" ns3:_="" ns5:_="">
    <xsd:import namespace="c62ecdf0-e6ea-45fe-b3d1-260f2ba049d2"/>
    <xsd:import namespace="68dbc263-928b-4783-bb35-719b80b8ff89"/>
    <xsd:import namespace="9496a038-26a5-48c5-9121-0ac68d8d9a6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3:md2a39129fff46b8ae603253d9c69b8e" minOccurs="0"/>
                <xsd:element ref="ns3:TaxCatchAll" minOccurs="0"/>
                <xsd:element ref="ns2:Thumbnail" minOccurs="0"/>
                <xsd:element ref="ns3:ThumbnailOverride" minOccurs="0"/>
                <xsd:element ref="ns5:MediaServiceAutoKeyPoints" minOccurs="0"/>
                <xsd:element ref="ns5: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2ecdf0-e6ea-45fe-b3d1-260f2ba049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Thumbnail" ma:index="20" nillable="true" ma:displayName="Thumbnail" ma:format="Dropdown" ma:internalName="Thumbnail">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8dbc263-928b-4783-bb35-719b80b8ff8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md2a39129fff46b8ae603253d9c69b8e" ma:index="18" nillable="true" ma:taxonomy="true" ma:internalName="md2a39129fff46b8ae603253d9c69b8e" ma:taxonomyFieldName="Template_x0020_Category" ma:displayName="Template Category" ma:default="" ma:fieldId="{6d2a3912-9fff-46b8-ae60-3253d9c69b8e}" ma:taxonomyMulti="true" ma:sspId="5809afe7-41e7-411a-ade2-84efccde1b30" ma:termSetId="5726fc96-2cca-42ca-ab22-cbdaae68e34e"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aea3c875-66ad-4c78-8dd7-6aad4fef89db}" ma:internalName="TaxCatchAll" ma:showField="CatchAllData" ma:web="68dbc263-928b-4783-bb35-719b80b8ff89">
      <xsd:complexType>
        <xsd:complexContent>
          <xsd:extension base="dms:MultiChoiceLookup">
            <xsd:sequence>
              <xsd:element name="Value" type="dms:Lookup" maxOccurs="unbounded" minOccurs="0" nillable="true"/>
            </xsd:sequence>
          </xsd:extension>
        </xsd:complexContent>
      </xsd:complexType>
    </xsd:element>
    <xsd:element name="ThumbnailOverride" ma:index="21" nillable="true" ma:displayName="ThumbnailOverride" ma:format="Hyperlink" ma:internalName="ThumbnailOverrid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496a038-26a5-48c5-9121-0ac68d8d9a66" elementFormDefault="qualified">
    <xsd:import namespace="http://schemas.microsoft.com/office/2006/documentManagement/types"/>
    <xsd:import namespace="http://schemas.microsoft.com/office/infopath/2007/PartnerControls"/>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6"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d2a39129fff46b8ae603253d9c69b8e xmlns="68dbc263-928b-4783-bb35-719b80b8ff89">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c22bf856-8028-4116-b006-abd7984c58b4</TermId>
        </TermInfo>
      </Terms>
    </md2a39129fff46b8ae603253d9c69b8e>
    <Thumbnail xmlns="c62ecdf0-e6ea-45fe-b3d1-260f2ba049d2" xsi:nil="true"/>
    <TaxCatchAll xmlns="68dbc263-928b-4783-bb35-719b80b8ff89">
      <Value>7</Value>
    </TaxCatchAll>
    <ThumbnailOverride xmlns="68dbc263-928b-4783-bb35-719b80b8ff89">
      <Url>https://colostate.sharepoint.com/sites/COB/Marketing%20Toolkit%20Thumbnails/master-powerpoint-deck.jpg</Url>
      <Description>https://colostate.sharepoint.com/sites/COB/Marketing%20Toolkit%20Thumbnails/master-powerpoint-deck.jpg</Description>
    </ThumbnailOverride>
  </documentManagement>
</p:properties>
</file>

<file path=customXml/itemProps1.xml><?xml version="1.0" encoding="utf-8"?>
<ds:datastoreItem xmlns:ds="http://schemas.openxmlformats.org/officeDocument/2006/customXml" ds:itemID="{02BF0464-9A02-4412-86FB-3E7E10D682D0}">
  <ds:schemaRefs>
    <ds:schemaRef ds:uri="http://schemas.microsoft.com/sharepoint/v3/contenttype/forms"/>
  </ds:schemaRefs>
</ds:datastoreItem>
</file>

<file path=customXml/itemProps2.xml><?xml version="1.0" encoding="utf-8"?>
<ds:datastoreItem xmlns:ds="http://schemas.openxmlformats.org/officeDocument/2006/customXml" ds:itemID="{E8F9F430-F5B2-4526-9DEC-A31765A778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2ecdf0-e6ea-45fe-b3d1-260f2ba049d2"/>
    <ds:schemaRef ds:uri="68dbc263-928b-4783-bb35-719b80b8ff89"/>
    <ds:schemaRef ds:uri="9496a038-26a5-48c5-9121-0ac68d8d9a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EE9B0B-387C-4C55-AB24-8D63EEB24DDB}">
  <ds:schemaRefs>
    <ds:schemaRef ds:uri="9496a038-26a5-48c5-9121-0ac68d8d9a66"/>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http://purl.org/dc/elements/1.1/"/>
    <ds:schemaRef ds:uri="http://purl.org/dc/terms/"/>
    <ds:schemaRef ds:uri="68dbc263-928b-4783-bb35-719b80b8ff89"/>
    <ds:schemaRef ds:uri="c62ecdf0-e6ea-45fe-b3d1-260f2ba049d2"/>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powerpoint-official-template-2020</Template>
  <TotalTime>23884</TotalTime>
  <Words>3386</Words>
  <Application>Microsoft Office PowerPoint</Application>
  <PresentationFormat>Widescreen</PresentationFormat>
  <Paragraphs>516</Paragraphs>
  <Slides>45</Slides>
  <Notes>28</Notes>
  <HiddenSlides>0</HiddenSlides>
  <MMClips>0</MMClips>
  <ScaleCrop>false</ScaleCrop>
  <HeadingPairs>
    <vt:vector size="8" baseType="variant">
      <vt:variant>
        <vt:lpstr>Fonts Used</vt:lpstr>
      </vt:variant>
      <vt:variant>
        <vt:i4>8</vt:i4>
      </vt:variant>
      <vt:variant>
        <vt:lpstr>Theme</vt:lpstr>
      </vt:variant>
      <vt:variant>
        <vt:i4>8</vt:i4>
      </vt:variant>
      <vt:variant>
        <vt:lpstr>Embedded OLE Servers</vt:lpstr>
      </vt:variant>
      <vt:variant>
        <vt:i4>4</vt:i4>
      </vt:variant>
      <vt:variant>
        <vt:lpstr>Slide Titles</vt:lpstr>
      </vt:variant>
      <vt:variant>
        <vt:i4>45</vt:i4>
      </vt:variant>
    </vt:vector>
  </HeadingPairs>
  <TitlesOfParts>
    <vt:vector size="65" baseType="lpstr">
      <vt:lpstr>ＭＳ Ｐゴシック</vt:lpstr>
      <vt:lpstr>Arial</vt:lpstr>
      <vt:lpstr>Arial Black</vt:lpstr>
      <vt:lpstr>Calibri</vt:lpstr>
      <vt:lpstr>Cambria Math</vt:lpstr>
      <vt:lpstr>Times New Roman</vt:lpstr>
      <vt:lpstr>Wingdings</vt:lpstr>
      <vt:lpstr>ヒラギノ角ゴ Pro W3</vt:lpstr>
      <vt:lpstr>Green Bar</vt:lpstr>
      <vt:lpstr>Rams Head Title</vt:lpstr>
      <vt:lpstr>Rams Head</vt:lpstr>
      <vt:lpstr>Blank</vt:lpstr>
      <vt:lpstr>Green Titles</vt:lpstr>
      <vt:lpstr>Green Slides</vt:lpstr>
      <vt:lpstr>Studio</vt:lpstr>
      <vt:lpstr>1_Studio</vt:lpstr>
      <vt:lpstr>Document</vt:lpstr>
      <vt:lpstr>Chart</vt:lpstr>
      <vt:lpstr>Equation</vt:lpstr>
      <vt:lpstr>Worksheet</vt:lpstr>
      <vt:lpstr>Review of FIN 300 topics (part 1) FIN 300 – Principles of Finance</vt:lpstr>
      <vt:lpstr>Discussion Topics</vt:lpstr>
      <vt:lpstr>Example review questions related to PowerPoint file 1</vt:lpstr>
      <vt:lpstr>Four types of firms</vt:lpstr>
      <vt:lpstr>Table 1.1: Characteristics of the Different Types of Firms </vt:lpstr>
      <vt:lpstr>Table 1.1 (cont.): Characteristics of Different Types of Firms </vt:lpstr>
      <vt:lpstr>Information based on IRS data (Figure 1.1) Types of U.S. Firms</vt:lpstr>
      <vt:lpstr>Inflation, nominal rates, real rates, CPI</vt:lpstr>
      <vt:lpstr>CPI level across time.   The 1982-1984 CPI level was set to 100.</vt:lpstr>
      <vt:lpstr>Figure 5.3 Term Structure of Risk-Free U.S. Interest Rates, November 2006, 2007, and 2008</vt:lpstr>
      <vt:lpstr>Figure 5.5  Short- versus Long-Term U.S. Interest Rates and Recessions</vt:lpstr>
      <vt:lpstr>Term structure of interest rates  (or yield curve)</vt:lpstr>
      <vt:lpstr>Example review questions related to PowerPoint file 2</vt:lpstr>
      <vt:lpstr>TVM terminology (single cash flows)</vt:lpstr>
      <vt:lpstr>These formulas move a single cash flow through time.  </vt:lpstr>
      <vt:lpstr>Example: You are considering investing in a savings bond that will pay $15,000 in 10 years. If the interest rate is 6% per year, what is the bond worth today?</vt:lpstr>
      <vt:lpstr>Example review questions related to PowerPoint file 3</vt:lpstr>
      <vt:lpstr>Terminology for streams of payments </vt:lpstr>
      <vt:lpstr>TVM formulas for annuities and perpetuities</vt:lpstr>
      <vt:lpstr>Future value of an annuity </vt:lpstr>
      <vt:lpstr>Example review questions related to PowerPoint file 4</vt:lpstr>
      <vt:lpstr>Two common ways to annualize returns: APRs and EARs</vt:lpstr>
      <vt:lpstr>Calculating EARs from APRs</vt:lpstr>
      <vt:lpstr>Example review questions related to PowerPoint file 5</vt:lpstr>
      <vt:lpstr>The price of a bond can be modeled as a TVM/DCF problem.</vt:lpstr>
      <vt:lpstr>Coupon Payment Calculation</vt:lpstr>
      <vt:lpstr>Table 6.6 from the textbook Bond Ratings and the Number of U.S. Public Firms with Those Ratings in March 2016  --“Investment grade” bonds</vt:lpstr>
      <vt:lpstr>Table 6.6 from the textbook continued “speculative”, “high-yield”, “junk” bonds</vt:lpstr>
      <vt:lpstr>Example review questions related to PowerPoint files 7, 8, and 9</vt:lpstr>
      <vt:lpstr>Table 8.5 Summary of Decision Rules NPV</vt:lpstr>
      <vt:lpstr>Table 8.5 Summary of Decision Rules IRR</vt:lpstr>
      <vt:lpstr>NPV and firm value</vt:lpstr>
      <vt:lpstr>Example net present value profile of an investment</vt:lpstr>
      <vt:lpstr>IRR</vt:lpstr>
      <vt:lpstr>Table 8.5 Summary of Decision Rules Payback Period</vt:lpstr>
      <vt:lpstr>Calculating FCFs</vt:lpstr>
      <vt:lpstr>Intuition for FCFs --- Example income statement</vt:lpstr>
      <vt:lpstr>Incremental cash flows</vt:lpstr>
      <vt:lpstr>Profitability ratios</vt:lpstr>
      <vt:lpstr>Liquidity ratios</vt:lpstr>
      <vt:lpstr>Efficiency and Working Capital Ratios</vt:lpstr>
      <vt:lpstr>Example review questions related to PowerPoint file 10</vt:lpstr>
      <vt:lpstr>IPOs and SEOs (common stock)</vt:lpstr>
      <vt:lpstr>Taking your firm public: The IPO valuation</vt:lpstr>
      <vt:lpstr>Thank You</vt:lpstr>
    </vt:vector>
  </TitlesOfParts>
  <Company>College of Business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2020 - Master Powerpoint presentation deck</dc:subject>
  <dc:creator>Rob Schonlau</dc:creator>
  <cp:lastModifiedBy>Schonlau,Rob</cp:lastModifiedBy>
  <cp:revision>382</cp:revision>
  <dcterms:created xsi:type="dcterms:W3CDTF">2020-12-01T17:45:19Z</dcterms:created>
  <dcterms:modified xsi:type="dcterms:W3CDTF">2026-05-01T23:38:29Z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0x010100DE67F691986A094889F29E9A5DD7E4A9</vt:lpwstr>
  </property>
  <property fmtid="{D5CDD505-2E9C-101B-9397-08002B2CF9AE}" pid="3" name="Template Category">
    <vt:lpwstr>7;#Presentation|c22bf856-8028-4116-b006-abd7984c58b4</vt:lpwstr>
  </property>
</Properties>
</file>