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1" r:id="rId5"/>
    <p:sldMasterId id="2147483732" r:id="rId6"/>
    <p:sldMasterId id="2147483697" r:id="rId7"/>
    <p:sldMasterId id="2147483685" r:id="rId8"/>
    <p:sldMasterId id="2147483783" r:id="rId9"/>
    <p:sldMasterId id="2147483819" r:id="rId10"/>
    <p:sldMasterId id="2147483832" r:id="rId11"/>
    <p:sldMasterId id="2147483848" r:id="rId12"/>
  </p:sldMasterIdLst>
  <p:notesMasterIdLst>
    <p:notesMasterId r:id="rId58"/>
  </p:notesMasterIdLst>
  <p:handoutMasterIdLst>
    <p:handoutMasterId r:id="rId59"/>
  </p:handoutMasterIdLst>
  <p:sldIdLst>
    <p:sldId id="326" r:id="rId13"/>
    <p:sldId id="361" r:id="rId14"/>
    <p:sldId id="637" r:id="rId15"/>
    <p:sldId id="639" r:id="rId16"/>
    <p:sldId id="638" r:id="rId17"/>
    <p:sldId id="641" r:id="rId18"/>
    <p:sldId id="349" r:id="rId19"/>
    <p:sldId id="643" r:id="rId20"/>
    <p:sldId id="644" r:id="rId21"/>
    <p:sldId id="645" r:id="rId22"/>
    <p:sldId id="646" r:id="rId23"/>
    <p:sldId id="647" r:id="rId24"/>
    <p:sldId id="360" r:id="rId25"/>
    <p:sldId id="548" r:id="rId26"/>
    <p:sldId id="339" r:id="rId27"/>
    <p:sldId id="567" r:id="rId28"/>
    <p:sldId id="327" r:id="rId29"/>
    <p:sldId id="328" r:id="rId30"/>
    <p:sldId id="329" r:id="rId31"/>
    <p:sldId id="556" r:id="rId32"/>
    <p:sldId id="330" r:id="rId33"/>
    <p:sldId id="562" r:id="rId34"/>
    <p:sldId id="561" r:id="rId35"/>
    <p:sldId id="281" r:id="rId36"/>
    <p:sldId id="568" r:id="rId37"/>
    <p:sldId id="352" r:id="rId38"/>
    <p:sldId id="340" r:id="rId39"/>
    <p:sldId id="320" r:id="rId40"/>
    <p:sldId id="357" r:id="rId41"/>
    <p:sldId id="648" r:id="rId42"/>
    <p:sldId id="266" r:id="rId43"/>
    <p:sldId id="650" r:id="rId44"/>
    <p:sldId id="651" r:id="rId45"/>
    <p:sldId id="652" r:id="rId46"/>
    <p:sldId id="653" r:id="rId47"/>
    <p:sldId id="370" r:id="rId48"/>
    <p:sldId id="294" r:id="rId49"/>
    <p:sldId id="353" r:id="rId50"/>
    <p:sldId id="279" r:id="rId51"/>
    <p:sldId id="654" r:id="rId52"/>
    <p:sldId id="304" r:id="rId53"/>
    <p:sldId id="311" r:id="rId54"/>
    <p:sldId id="655" r:id="rId55"/>
    <p:sldId id="656" r:id="rId56"/>
    <p:sldId id="33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000"/>
    <a:srgbClr val="1F471F"/>
    <a:srgbClr val="008000"/>
    <a:srgbClr val="FF9900"/>
    <a:srgbClr val="E8FAFC"/>
    <a:srgbClr val="DAF7FA"/>
    <a:srgbClr val="F1FCFD"/>
    <a:srgbClr val="DDF8FB"/>
    <a:srgbClr val="EEF8F1"/>
    <a:srgbClr val="C9D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4E2114-FEE5-43C3-818A-3B9A2FCB5A59}" v="63" dt="2025-12-26T19:20:39.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36" autoAdjust="0"/>
    <p:restoredTop sz="76374" autoAdjust="0"/>
  </p:normalViewPr>
  <p:slideViewPr>
    <p:cSldViewPr snapToGrid="0">
      <p:cViewPr varScale="1">
        <p:scale>
          <a:sx n="90" d="100"/>
          <a:sy n="90" d="100"/>
        </p:scale>
        <p:origin x="90" y="696"/>
      </p:cViewPr>
      <p:guideLst/>
    </p:cSldViewPr>
  </p:slideViewPr>
  <p:outlineViewPr>
    <p:cViewPr>
      <p:scale>
        <a:sx n="33" d="100"/>
        <a:sy n="33" d="100"/>
      </p:scale>
      <p:origin x="0" y="-14440"/>
    </p:cViewPr>
  </p:outlineViewPr>
  <p:notesTextViewPr>
    <p:cViewPr>
      <p:scale>
        <a:sx n="125" d="100"/>
        <a:sy n="125" d="100"/>
      </p:scale>
      <p:origin x="0" y="0"/>
    </p:cViewPr>
  </p:notesTextViewPr>
  <p:sorterViewPr>
    <p:cViewPr varScale="1">
      <p:scale>
        <a:sx n="67" d="100"/>
        <a:sy n="67" d="100"/>
      </p:scale>
      <p:origin x="0" y="0"/>
    </p:cViewPr>
  </p:sorterViewPr>
  <p:notesViewPr>
    <p:cSldViewPr snapToGrid="0">
      <p:cViewPr varScale="1">
        <p:scale>
          <a:sx n="68" d="100"/>
          <a:sy n="68" d="100"/>
        </p:scale>
        <p:origin x="249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nlau,Rob" userId="c3935d3c-88fe-4cda-a7f0-4f1749a4be77" providerId="ADAL" clId="{B157FA30-A185-4271-AA84-08FDF67A8BF7}"/>
    <pc:docChg chg="custSel modSld">
      <pc:chgData name="Schonlau,Rob" userId="c3935d3c-88fe-4cda-a7f0-4f1749a4be77" providerId="ADAL" clId="{B157FA30-A185-4271-AA84-08FDF67A8BF7}" dt="2025-12-26T19:22:25.674" v="242" actId="33553"/>
      <pc:docMkLst>
        <pc:docMk/>
      </pc:docMkLst>
      <pc:sldChg chg="delSp">
        <pc:chgData name="Schonlau,Rob" userId="c3935d3c-88fe-4cda-a7f0-4f1749a4be77" providerId="ADAL" clId="{B157FA30-A185-4271-AA84-08FDF67A8BF7}" dt="2025-12-26T19:20:23.578" v="224" actId="478"/>
        <pc:sldMkLst>
          <pc:docMk/>
          <pc:sldMk cId="0" sldId="266"/>
        </pc:sldMkLst>
        <pc:spChg chg="del">
          <ac:chgData name="Schonlau,Rob" userId="c3935d3c-88fe-4cda-a7f0-4f1749a4be77" providerId="ADAL" clId="{B157FA30-A185-4271-AA84-08FDF67A8BF7}" dt="2025-12-26T19:20:23.578" v="224" actId="478"/>
          <ac:spMkLst>
            <pc:docMk/>
            <pc:sldMk cId="0" sldId="266"/>
            <ac:spMk id="32773" creationId="{00000000-0000-0000-0000-000000000000}"/>
          </ac:spMkLst>
        </pc:spChg>
      </pc:sldChg>
      <pc:sldChg chg="modSp modAnim">
        <pc:chgData name="Schonlau,Rob" userId="c3935d3c-88fe-4cda-a7f0-4f1749a4be77" providerId="ADAL" clId="{B157FA30-A185-4271-AA84-08FDF67A8BF7}" dt="2025-12-26T19:11:26.458" v="95" actId="20577"/>
        <pc:sldMkLst>
          <pc:docMk/>
          <pc:sldMk cId="3442713799" sldId="271"/>
        </pc:sldMkLst>
        <pc:spChg chg="mod">
          <ac:chgData name="Schonlau,Rob" userId="c3935d3c-88fe-4cda-a7f0-4f1749a4be77" providerId="ADAL" clId="{B157FA30-A185-4271-AA84-08FDF67A8BF7}" dt="2025-12-26T19:11:26.458" v="95" actId="20577"/>
          <ac:spMkLst>
            <pc:docMk/>
            <pc:sldMk cId="3442713799" sldId="271"/>
            <ac:spMk id="3" creationId="{00000000-0000-0000-0000-000000000000}"/>
          </ac:spMkLst>
        </pc:spChg>
      </pc:sldChg>
      <pc:sldChg chg="modSp mod">
        <pc:chgData name="Schonlau,Rob" userId="c3935d3c-88fe-4cda-a7f0-4f1749a4be77" providerId="ADAL" clId="{B157FA30-A185-4271-AA84-08FDF67A8BF7}" dt="2025-12-26T19:18:13.228" v="191" actId="14100"/>
        <pc:sldMkLst>
          <pc:docMk/>
          <pc:sldMk cId="2478871655" sldId="311"/>
        </pc:sldMkLst>
        <pc:spChg chg="mod">
          <ac:chgData name="Schonlau,Rob" userId="c3935d3c-88fe-4cda-a7f0-4f1749a4be77" providerId="ADAL" clId="{B157FA30-A185-4271-AA84-08FDF67A8BF7}" dt="2025-12-26T19:18:08.560" v="190" actId="692"/>
          <ac:spMkLst>
            <pc:docMk/>
            <pc:sldMk cId="2478871655" sldId="311"/>
            <ac:spMk id="3" creationId="{AFF52403-99F1-44D1-B298-0BB9845F056B}"/>
          </ac:spMkLst>
        </pc:spChg>
        <pc:spChg chg="mod">
          <ac:chgData name="Schonlau,Rob" userId="c3935d3c-88fe-4cda-a7f0-4f1749a4be77" providerId="ADAL" clId="{B157FA30-A185-4271-AA84-08FDF67A8BF7}" dt="2025-12-26T19:18:13.228" v="191" actId="14100"/>
          <ac:spMkLst>
            <pc:docMk/>
            <pc:sldMk cId="2478871655" sldId="311"/>
            <ac:spMk id="8195" creationId="{00000000-0000-0000-0000-000000000000}"/>
          </ac:spMkLst>
        </pc:spChg>
      </pc:sldChg>
      <pc:sldChg chg="addSp delSp modSp mod">
        <pc:chgData name="Schonlau,Rob" userId="c3935d3c-88fe-4cda-a7f0-4f1749a4be77" providerId="ADAL" clId="{B157FA30-A185-4271-AA84-08FDF67A8BF7}" dt="2025-12-26T19:21:58.727" v="232" actId="33553"/>
        <pc:sldMkLst>
          <pc:docMk/>
          <pc:sldMk cId="116382033" sldId="326"/>
        </pc:sldMkLst>
        <pc:spChg chg="mod">
          <ac:chgData name="Schonlau,Rob" userId="c3935d3c-88fe-4cda-a7f0-4f1749a4be77" providerId="ADAL" clId="{B157FA30-A185-4271-AA84-08FDF67A8BF7}" dt="2025-12-26T19:21:58.727" v="232" actId="33553"/>
          <ac:spMkLst>
            <pc:docMk/>
            <pc:sldMk cId="116382033" sldId="326"/>
            <ac:spMk id="3" creationId="{7F60DF89-9609-CB42-AAF0-65D44D1DF1EE}"/>
          </ac:spMkLst>
        </pc:spChg>
        <pc:spChg chg="add del mod">
          <ac:chgData name="Schonlau,Rob" userId="c3935d3c-88fe-4cda-a7f0-4f1749a4be77" providerId="ADAL" clId="{B157FA30-A185-4271-AA84-08FDF67A8BF7}" dt="2025-12-26T19:21:46.591" v="231" actId="478"/>
          <ac:spMkLst>
            <pc:docMk/>
            <pc:sldMk cId="116382033" sldId="326"/>
            <ac:spMk id="5" creationId="{761BC962-2EE9-1ADB-53A7-5348C6768C22}"/>
          </ac:spMkLst>
        </pc:spChg>
      </pc:sldChg>
      <pc:sldChg chg="modSp mod">
        <pc:chgData name="Schonlau,Rob" userId="c3935d3c-88fe-4cda-a7f0-4f1749a4be77" providerId="ADAL" clId="{B157FA30-A185-4271-AA84-08FDF67A8BF7}" dt="2025-12-26T19:22:25.674" v="242" actId="33553"/>
        <pc:sldMkLst>
          <pc:docMk/>
          <pc:sldMk cId="53007665" sldId="333"/>
        </pc:sldMkLst>
        <pc:spChg chg="mod">
          <ac:chgData name="Schonlau,Rob" userId="c3935d3c-88fe-4cda-a7f0-4f1749a4be77" providerId="ADAL" clId="{B157FA30-A185-4271-AA84-08FDF67A8BF7}" dt="2025-12-26T19:22:25.674" v="242" actId="33553"/>
          <ac:spMkLst>
            <pc:docMk/>
            <pc:sldMk cId="53007665" sldId="333"/>
            <ac:spMk id="3" creationId="{4B66C3E5-700F-8B4F-9DE0-43D8957949F2}"/>
          </ac:spMkLst>
        </pc:spChg>
      </pc:sldChg>
      <pc:sldChg chg="addSp delSp modSp mod">
        <pc:chgData name="Schonlau,Rob" userId="c3935d3c-88fe-4cda-a7f0-4f1749a4be77" providerId="ADAL" clId="{B157FA30-A185-4271-AA84-08FDF67A8BF7}" dt="2025-12-26T19:15:05.308" v="144" actId="20577"/>
        <pc:sldMkLst>
          <pc:docMk/>
          <pc:sldMk cId="1368922775" sldId="352"/>
        </pc:sldMkLst>
        <pc:spChg chg="add mod">
          <ac:chgData name="Schonlau,Rob" userId="c3935d3c-88fe-4cda-a7f0-4f1749a4be77" providerId="ADAL" clId="{B157FA30-A185-4271-AA84-08FDF67A8BF7}" dt="2025-12-26T19:14:41.817" v="125" actId="21"/>
          <ac:spMkLst>
            <pc:docMk/>
            <pc:sldMk cId="1368922775" sldId="352"/>
            <ac:spMk id="3" creationId="{8E19C2F4-CD43-E70A-B52A-C916CF5A5F85}"/>
          </ac:spMkLst>
        </pc:spChg>
        <pc:spChg chg="add del mod">
          <ac:chgData name="Schonlau,Rob" userId="c3935d3c-88fe-4cda-a7f0-4f1749a4be77" providerId="ADAL" clId="{B157FA30-A185-4271-AA84-08FDF67A8BF7}" dt="2025-12-26T19:14:47.902" v="128" actId="692"/>
          <ac:spMkLst>
            <pc:docMk/>
            <pc:sldMk cId="1368922775" sldId="352"/>
            <ac:spMk id="5" creationId="{00000000-0000-0000-0000-000000000000}"/>
          </ac:spMkLst>
        </pc:spChg>
        <pc:spChg chg="mod">
          <ac:chgData name="Schonlau,Rob" userId="c3935d3c-88fe-4cda-a7f0-4f1749a4be77" providerId="ADAL" clId="{B157FA30-A185-4271-AA84-08FDF67A8BF7}" dt="2025-12-26T19:14:51.498" v="129" actId="692"/>
          <ac:spMkLst>
            <pc:docMk/>
            <pc:sldMk cId="1368922775" sldId="352"/>
            <ac:spMk id="6" creationId="{00000000-0000-0000-0000-000000000000}"/>
          </ac:spMkLst>
        </pc:spChg>
        <pc:spChg chg="mod">
          <ac:chgData name="Schonlau,Rob" userId="c3935d3c-88fe-4cda-a7f0-4f1749a4be77" providerId="ADAL" clId="{B157FA30-A185-4271-AA84-08FDF67A8BF7}" dt="2025-12-26T19:14:59.272" v="139" actId="1038"/>
          <ac:spMkLst>
            <pc:docMk/>
            <pc:sldMk cId="1368922775" sldId="352"/>
            <ac:spMk id="7" creationId="{00000000-0000-0000-0000-000000000000}"/>
          </ac:spMkLst>
        </pc:spChg>
        <pc:spChg chg="mod">
          <ac:chgData name="Schonlau,Rob" userId="c3935d3c-88fe-4cda-a7f0-4f1749a4be77" providerId="ADAL" clId="{B157FA30-A185-4271-AA84-08FDF67A8BF7}" dt="2025-12-26T19:15:05.308" v="144" actId="20577"/>
          <ac:spMkLst>
            <pc:docMk/>
            <pc:sldMk cId="1368922775" sldId="352"/>
            <ac:spMk id="8" creationId="{00000000-0000-0000-0000-000000000000}"/>
          </ac:spMkLst>
        </pc:spChg>
      </pc:sldChg>
      <pc:sldChg chg="modSp mod">
        <pc:chgData name="Schonlau,Rob" userId="c3935d3c-88fe-4cda-a7f0-4f1749a4be77" providerId="ADAL" clId="{B157FA30-A185-4271-AA84-08FDF67A8BF7}" dt="2025-12-26T19:17:22.650" v="186" actId="14100"/>
        <pc:sldMkLst>
          <pc:docMk/>
          <pc:sldMk cId="2063913012" sldId="357"/>
        </pc:sldMkLst>
        <pc:spChg chg="mod">
          <ac:chgData name="Schonlau,Rob" userId="c3935d3c-88fe-4cda-a7f0-4f1749a4be77" providerId="ADAL" clId="{B157FA30-A185-4271-AA84-08FDF67A8BF7}" dt="2025-12-26T19:17:22.650" v="186" actId="14100"/>
          <ac:spMkLst>
            <pc:docMk/>
            <pc:sldMk cId="2063913012" sldId="357"/>
            <ac:spMk id="2" creationId="{00000000-0000-0000-0000-000000000000}"/>
          </ac:spMkLst>
        </pc:spChg>
        <pc:spChg chg="mod">
          <ac:chgData name="Schonlau,Rob" userId="c3935d3c-88fe-4cda-a7f0-4f1749a4be77" providerId="ADAL" clId="{B157FA30-A185-4271-AA84-08FDF67A8BF7}" dt="2025-12-26T19:16:53.868" v="181" actId="404"/>
          <ac:spMkLst>
            <pc:docMk/>
            <pc:sldMk cId="2063913012" sldId="357"/>
            <ac:spMk id="5" creationId="{00000000-0000-0000-0000-000000000000}"/>
          </ac:spMkLst>
        </pc:spChg>
        <pc:spChg chg="mod">
          <ac:chgData name="Schonlau,Rob" userId="c3935d3c-88fe-4cda-a7f0-4f1749a4be77" providerId="ADAL" clId="{B157FA30-A185-4271-AA84-08FDF67A8BF7}" dt="2025-12-26T19:17:13.358" v="184" actId="404"/>
          <ac:spMkLst>
            <pc:docMk/>
            <pc:sldMk cId="2063913012" sldId="357"/>
            <ac:spMk id="6" creationId="{00000000-0000-0000-0000-000000000000}"/>
          </ac:spMkLst>
        </pc:spChg>
        <pc:spChg chg="mod">
          <ac:chgData name="Schonlau,Rob" userId="c3935d3c-88fe-4cda-a7f0-4f1749a4be77" providerId="ADAL" clId="{B157FA30-A185-4271-AA84-08FDF67A8BF7}" dt="2025-12-26T19:16:16.268" v="173" actId="692"/>
          <ac:spMkLst>
            <pc:docMk/>
            <pc:sldMk cId="2063913012" sldId="357"/>
            <ac:spMk id="7" creationId="{00000000-0000-0000-0000-000000000000}"/>
          </ac:spMkLst>
        </pc:spChg>
        <pc:spChg chg="mod">
          <ac:chgData name="Schonlau,Rob" userId="c3935d3c-88fe-4cda-a7f0-4f1749a4be77" providerId="ADAL" clId="{B157FA30-A185-4271-AA84-08FDF67A8BF7}" dt="2025-12-26T19:16:45.172" v="176" actId="207"/>
          <ac:spMkLst>
            <pc:docMk/>
            <pc:sldMk cId="2063913012" sldId="357"/>
            <ac:spMk id="8" creationId="{00000000-0000-0000-0000-000000000000}"/>
          </ac:spMkLst>
        </pc:spChg>
      </pc:sldChg>
      <pc:sldChg chg="modSp mod">
        <pc:chgData name="Schonlau,Rob" userId="c3935d3c-88fe-4cda-a7f0-4f1749a4be77" providerId="ADAL" clId="{B157FA30-A185-4271-AA84-08FDF67A8BF7}" dt="2025-12-26T19:22:08.950" v="235" actId="33553"/>
        <pc:sldMkLst>
          <pc:docMk/>
          <pc:sldMk cId="3759167664" sldId="360"/>
        </pc:sldMkLst>
        <pc:spChg chg="mod">
          <ac:chgData name="Schonlau,Rob" userId="c3935d3c-88fe-4cda-a7f0-4f1749a4be77" providerId="ADAL" clId="{B157FA30-A185-4271-AA84-08FDF67A8BF7}" dt="2025-12-26T19:22:08.950" v="235" actId="33553"/>
          <ac:spMkLst>
            <pc:docMk/>
            <pc:sldMk cId="3759167664" sldId="360"/>
            <ac:spMk id="3" creationId="{F061DC74-91E4-0E4C-848E-6E8F17AC3691}"/>
          </ac:spMkLst>
        </pc:spChg>
        <pc:spChg chg="mod">
          <ac:chgData name="Schonlau,Rob" userId="c3935d3c-88fe-4cda-a7f0-4f1749a4be77" providerId="ADAL" clId="{B157FA30-A185-4271-AA84-08FDF67A8BF7}" dt="2025-12-26T19:13:37.918" v="110" actId="207"/>
          <ac:spMkLst>
            <pc:docMk/>
            <pc:sldMk cId="3759167664" sldId="360"/>
            <ac:spMk id="4" creationId="{446EF3DE-547F-4284-A332-F9757470F279}"/>
          </ac:spMkLst>
        </pc:spChg>
      </pc:sldChg>
      <pc:sldChg chg="modSp mod">
        <pc:chgData name="Schonlau,Rob" userId="c3935d3c-88fe-4cda-a7f0-4f1749a4be77" providerId="ADAL" clId="{B157FA30-A185-4271-AA84-08FDF67A8BF7}" dt="2025-12-26T19:22:02.888" v="233" actId="33553"/>
        <pc:sldMkLst>
          <pc:docMk/>
          <pc:sldMk cId="2486839026" sldId="361"/>
        </pc:sldMkLst>
        <pc:spChg chg="mod">
          <ac:chgData name="Schonlau,Rob" userId="c3935d3c-88fe-4cda-a7f0-4f1749a4be77" providerId="ADAL" clId="{B157FA30-A185-4271-AA84-08FDF67A8BF7}" dt="2025-12-26T19:11:38.369" v="96" actId="404"/>
          <ac:spMkLst>
            <pc:docMk/>
            <pc:sldMk cId="2486839026" sldId="361"/>
            <ac:spMk id="2" creationId="{01FECD69-EFEB-4311-9AA5-8E5277C4182C}"/>
          </ac:spMkLst>
        </pc:spChg>
        <pc:spChg chg="mod">
          <ac:chgData name="Schonlau,Rob" userId="c3935d3c-88fe-4cda-a7f0-4f1749a4be77" providerId="ADAL" clId="{B157FA30-A185-4271-AA84-08FDF67A8BF7}" dt="2025-12-26T19:22:02.888" v="233" actId="33553"/>
          <ac:spMkLst>
            <pc:docMk/>
            <pc:sldMk cId="2486839026" sldId="361"/>
            <ac:spMk id="3" creationId="{F3B6149F-22F2-4C70-BD44-1BF6B10F5E8F}"/>
          </ac:spMkLst>
        </pc:spChg>
      </pc:sldChg>
      <pc:sldChg chg="modSp mod">
        <pc:chgData name="Schonlau,Rob" userId="c3935d3c-88fe-4cda-a7f0-4f1749a4be77" providerId="ADAL" clId="{B157FA30-A185-4271-AA84-08FDF67A8BF7}" dt="2025-12-26T19:22:09.990" v="236" actId="33553"/>
        <pc:sldMkLst>
          <pc:docMk/>
          <pc:sldMk cId="1320761802" sldId="548"/>
        </pc:sldMkLst>
        <pc:spChg chg="mod">
          <ac:chgData name="Schonlau,Rob" userId="c3935d3c-88fe-4cda-a7f0-4f1749a4be77" providerId="ADAL" clId="{B157FA30-A185-4271-AA84-08FDF67A8BF7}" dt="2025-12-26T19:22:09.990" v="236" actId="33553"/>
          <ac:spMkLst>
            <pc:docMk/>
            <pc:sldMk cId="1320761802" sldId="548"/>
            <ac:spMk id="3" creationId="{B0882062-ADCA-4663-A2C7-0827443154E4}"/>
          </ac:spMkLst>
        </pc:spChg>
        <pc:spChg chg="mod">
          <ac:chgData name="Schonlau,Rob" userId="c3935d3c-88fe-4cda-a7f0-4f1749a4be77" providerId="ADAL" clId="{B157FA30-A185-4271-AA84-08FDF67A8BF7}" dt="2025-12-26T19:13:52.008" v="117" actId="207"/>
          <ac:spMkLst>
            <pc:docMk/>
            <pc:sldMk cId="1320761802" sldId="548"/>
            <ac:spMk id="5" creationId="{3EFB535D-F224-49F3-BF27-D18EA375A205}"/>
          </ac:spMkLst>
        </pc:spChg>
      </pc:sldChg>
      <pc:sldChg chg="modSp mod">
        <pc:chgData name="Schonlau,Rob" userId="c3935d3c-88fe-4cda-a7f0-4f1749a4be77" providerId="ADAL" clId="{B157FA30-A185-4271-AA84-08FDF67A8BF7}" dt="2025-12-26T19:22:15.949" v="238" actId="33553"/>
        <pc:sldMkLst>
          <pc:docMk/>
          <pc:sldMk cId="4030439829" sldId="556"/>
        </pc:sldMkLst>
        <pc:spChg chg="mod">
          <ac:chgData name="Schonlau,Rob" userId="c3935d3c-88fe-4cda-a7f0-4f1749a4be77" providerId="ADAL" clId="{B157FA30-A185-4271-AA84-08FDF67A8BF7}" dt="2025-12-26T19:22:15.949" v="238" actId="33553"/>
          <ac:spMkLst>
            <pc:docMk/>
            <pc:sldMk cId="4030439829" sldId="556"/>
            <ac:spMk id="3" creationId="{4025C9CE-DDF8-450D-BA84-26F5E8C19143}"/>
          </ac:spMkLst>
        </pc:spChg>
        <pc:graphicFrameChg chg="modGraphic">
          <ac:chgData name="Schonlau,Rob" userId="c3935d3c-88fe-4cda-a7f0-4f1749a4be77" providerId="ADAL" clId="{B157FA30-A185-4271-AA84-08FDF67A8BF7}" dt="2025-12-26T19:21:37.278" v="229" actId="207"/>
          <ac:graphicFrameMkLst>
            <pc:docMk/>
            <pc:sldMk cId="4030439829" sldId="556"/>
            <ac:graphicFrameMk id="6" creationId="{E2644D7B-25CF-49AB-ABFF-3EE90F38764F}"/>
          </ac:graphicFrameMkLst>
        </pc:graphicFrameChg>
      </pc:sldChg>
      <pc:sldChg chg="modSp mod">
        <pc:chgData name="Schonlau,Rob" userId="c3935d3c-88fe-4cda-a7f0-4f1749a4be77" providerId="ADAL" clId="{B157FA30-A185-4271-AA84-08FDF67A8BF7}" dt="2025-12-26T19:22:19.978" v="240" actId="33553"/>
        <pc:sldMkLst>
          <pc:docMk/>
          <pc:sldMk cId="1691678532" sldId="561"/>
        </pc:sldMkLst>
        <pc:spChg chg="mod">
          <ac:chgData name="Schonlau,Rob" userId="c3935d3c-88fe-4cda-a7f0-4f1749a4be77" providerId="ADAL" clId="{B157FA30-A185-4271-AA84-08FDF67A8BF7}" dt="2025-12-26T19:22:19.978" v="240" actId="33553"/>
          <ac:spMkLst>
            <pc:docMk/>
            <pc:sldMk cId="1691678532" sldId="561"/>
            <ac:spMk id="3" creationId="{823C50CF-6020-49A9-BA8B-992274A90813}"/>
          </ac:spMkLst>
        </pc:spChg>
        <pc:spChg chg="mod">
          <ac:chgData name="Schonlau,Rob" userId="c3935d3c-88fe-4cda-a7f0-4f1749a4be77" providerId="ADAL" clId="{B157FA30-A185-4271-AA84-08FDF67A8BF7}" dt="2025-12-26T19:14:18.137" v="120" actId="692"/>
          <ac:spMkLst>
            <pc:docMk/>
            <pc:sldMk cId="1691678532" sldId="561"/>
            <ac:spMk id="5" creationId="{EABA5481-30E3-4959-8161-8C5DD186334B}"/>
          </ac:spMkLst>
        </pc:spChg>
        <pc:spChg chg="mod">
          <ac:chgData name="Schonlau,Rob" userId="c3935d3c-88fe-4cda-a7f0-4f1749a4be77" providerId="ADAL" clId="{B157FA30-A185-4271-AA84-08FDF67A8BF7}" dt="2025-12-26T19:14:20.923" v="121" actId="692"/>
          <ac:spMkLst>
            <pc:docMk/>
            <pc:sldMk cId="1691678532" sldId="561"/>
            <ac:spMk id="6" creationId="{7403B1F8-B4F3-4219-82D9-945263AC27ED}"/>
          </ac:spMkLst>
        </pc:spChg>
        <pc:spChg chg="mod">
          <ac:chgData name="Schonlau,Rob" userId="c3935d3c-88fe-4cda-a7f0-4f1749a4be77" providerId="ADAL" clId="{B157FA30-A185-4271-AA84-08FDF67A8BF7}" dt="2025-12-26T19:14:24.233" v="122" actId="692"/>
          <ac:spMkLst>
            <pc:docMk/>
            <pc:sldMk cId="1691678532" sldId="561"/>
            <ac:spMk id="7" creationId="{A5A2BF71-3675-4814-8F0D-3C6B94D81DD2}"/>
          </ac:spMkLst>
        </pc:spChg>
      </pc:sldChg>
      <pc:sldChg chg="modSp mod">
        <pc:chgData name="Schonlau,Rob" userId="c3935d3c-88fe-4cda-a7f0-4f1749a4be77" providerId="ADAL" clId="{B157FA30-A185-4271-AA84-08FDF67A8BF7}" dt="2025-12-26T19:22:18.688" v="239" actId="33553"/>
        <pc:sldMkLst>
          <pc:docMk/>
          <pc:sldMk cId="2766615013" sldId="562"/>
        </pc:sldMkLst>
        <pc:spChg chg="mod">
          <ac:chgData name="Schonlau,Rob" userId="c3935d3c-88fe-4cda-a7f0-4f1749a4be77" providerId="ADAL" clId="{B157FA30-A185-4271-AA84-08FDF67A8BF7}" dt="2025-12-26T19:22:18.688" v="239" actId="33553"/>
          <ac:spMkLst>
            <pc:docMk/>
            <pc:sldMk cId="2766615013" sldId="562"/>
            <ac:spMk id="3" creationId="{1AEFDBF4-50CD-4D50-802A-EF024C06425C}"/>
          </ac:spMkLst>
        </pc:spChg>
      </pc:sldChg>
      <pc:sldChg chg="modSp mod">
        <pc:chgData name="Schonlau,Rob" userId="c3935d3c-88fe-4cda-a7f0-4f1749a4be77" providerId="ADAL" clId="{B157FA30-A185-4271-AA84-08FDF67A8BF7}" dt="2025-12-26T19:22:12.988" v="237" actId="33553"/>
        <pc:sldMkLst>
          <pc:docMk/>
          <pc:sldMk cId="2014299855" sldId="567"/>
        </pc:sldMkLst>
        <pc:spChg chg="mod">
          <ac:chgData name="Schonlau,Rob" userId="c3935d3c-88fe-4cda-a7f0-4f1749a4be77" providerId="ADAL" clId="{B157FA30-A185-4271-AA84-08FDF67A8BF7}" dt="2025-12-26T19:22:12.988" v="237" actId="33553"/>
          <ac:spMkLst>
            <pc:docMk/>
            <pc:sldMk cId="2014299855" sldId="567"/>
            <ac:spMk id="3" creationId="{852808B3-7405-437C-A560-2266114556AB}"/>
          </ac:spMkLst>
        </pc:spChg>
        <pc:spChg chg="mod">
          <ac:chgData name="Schonlau,Rob" userId="c3935d3c-88fe-4cda-a7f0-4f1749a4be77" providerId="ADAL" clId="{B157FA30-A185-4271-AA84-08FDF67A8BF7}" dt="2025-12-26T19:13:59.328" v="118" actId="692"/>
          <ac:spMkLst>
            <pc:docMk/>
            <pc:sldMk cId="2014299855" sldId="567"/>
            <ac:spMk id="5" creationId="{566A9454-FAB1-4F00-AFBA-BEC21A338168}"/>
          </ac:spMkLst>
        </pc:spChg>
        <pc:spChg chg="mod">
          <ac:chgData name="Schonlau,Rob" userId="c3935d3c-88fe-4cda-a7f0-4f1749a4be77" providerId="ADAL" clId="{B157FA30-A185-4271-AA84-08FDF67A8BF7}" dt="2025-12-26T19:14:02.538" v="119" actId="692"/>
          <ac:spMkLst>
            <pc:docMk/>
            <pc:sldMk cId="2014299855" sldId="567"/>
            <ac:spMk id="6" creationId="{3888E90D-8592-4220-8E7A-E35F8956C622}"/>
          </ac:spMkLst>
        </pc:spChg>
      </pc:sldChg>
      <pc:sldChg chg="modSp mod">
        <pc:chgData name="Schonlau,Rob" userId="c3935d3c-88fe-4cda-a7f0-4f1749a4be77" providerId="ADAL" clId="{B157FA30-A185-4271-AA84-08FDF67A8BF7}" dt="2025-12-26T19:22:22.902" v="241" actId="33553"/>
        <pc:sldMkLst>
          <pc:docMk/>
          <pc:sldMk cId="2068481695" sldId="568"/>
        </pc:sldMkLst>
        <pc:spChg chg="mod">
          <ac:chgData name="Schonlau,Rob" userId="c3935d3c-88fe-4cda-a7f0-4f1749a4be77" providerId="ADAL" clId="{B157FA30-A185-4271-AA84-08FDF67A8BF7}" dt="2025-12-26T19:22:22.902" v="241" actId="33553"/>
          <ac:spMkLst>
            <pc:docMk/>
            <pc:sldMk cId="2068481695" sldId="568"/>
            <ac:spMk id="3" creationId="{9C2EC620-A517-44A4-8649-6546E1854AA2}"/>
          </ac:spMkLst>
        </pc:spChg>
        <pc:spChg chg="mod">
          <ac:chgData name="Schonlau,Rob" userId="c3935d3c-88fe-4cda-a7f0-4f1749a4be77" providerId="ADAL" clId="{B157FA30-A185-4271-AA84-08FDF67A8BF7}" dt="2025-12-26T19:14:31.258" v="123" actId="692"/>
          <ac:spMkLst>
            <pc:docMk/>
            <pc:sldMk cId="2068481695" sldId="568"/>
            <ac:spMk id="5" creationId="{C77A5DD7-4350-4744-A51D-443AF375DE51}"/>
          </ac:spMkLst>
        </pc:spChg>
      </pc:sldChg>
      <pc:sldChg chg="modSp mod setBg">
        <pc:chgData name="Schonlau,Rob" userId="c3935d3c-88fe-4cda-a7f0-4f1749a4be77" providerId="ADAL" clId="{B157FA30-A185-4271-AA84-08FDF67A8BF7}" dt="2025-12-26T19:13:13.182" v="97"/>
        <pc:sldMkLst>
          <pc:docMk/>
          <pc:sldMk cId="1506601699" sldId="637"/>
        </pc:sldMkLst>
        <pc:spChg chg="mod">
          <ac:chgData name="Schonlau,Rob" userId="c3935d3c-88fe-4cda-a7f0-4f1749a4be77" providerId="ADAL" clId="{B157FA30-A185-4271-AA84-08FDF67A8BF7}" dt="2025-12-26T19:08:29.338" v="3" actId="20577"/>
          <ac:spMkLst>
            <pc:docMk/>
            <pc:sldMk cId="1506601699" sldId="637"/>
            <ac:spMk id="6147" creationId="{00000000-0000-0000-0000-000000000000}"/>
          </ac:spMkLst>
        </pc:spChg>
      </pc:sldChg>
      <pc:sldChg chg="modSp mod">
        <pc:chgData name="Schonlau,Rob" userId="c3935d3c-88fe-4cda-a7f0-4f1749a4be77" providerId="ADAL" clId="{B157FA30-A185-4271-AA84-08FDF67A8BF7}" dt="2025-12-26T19:22:06.482" v="234" actId="33553"/>
        <pc:sldMkLst>
          <pc:docMk/>
          <pc:sldMk cId="2718317876" sldId="641"/>
        </pc:sldMkLst>
        <pc:spChg chg="mod">
          <ac:chgData name="Schonlau,Rob" userId="c3935d3c-88fe-4cda-a7f0-4f1749a4be77" providerId="ADAL" clId="{B157FA30-A185-4271-AA84-08FDF67A8BF7}" dt="2025-12-26T19:22:06.482" v="234" actId="33553"/>
          <ac:spMkLst>
            <pc:docMk/>
            <pc:sldMk cId="2718317876" sldId="641"/>
            <ac:spMk id="4" creationId="{00000000-0000-0000-0000-000000000000}"/>
          </ac:spMkLst>
        </pc:spChg>
      </pc:sldChg>
      <pc:sldChg chg="addSp modSp mod">
        <pc:chgData name="Schonlau,Rob" userId="c3935d3c-88fe-4cda-a7f0-4f1749a4be77" providerId="ADAL" clId="{B157FA30-A185-4271-AA84-08FDF67A8BF7}" dt="2025-12-26T19:20:18.809" v="223" actId="962"/>
        <pc:sldMkLst>
          <pc:docMk/>
          <pc:sldMk cId="4230569786" sldId="643"/>
        </pc:sldMkLst>
        <pc:spChg chg="mod">
          <ac:chgData name="Schonlau,Rob" userId="c3935d3c-88fe-4cda-a7f0-4f1749a4be77" providerId="ADAL" clId="{B157FA30-A185-4271-AA84-08FDF67A8BF7}" dt="2025-12-26T19:19:47.908" v="221" actId="164"/>
          <ac:spMkLst>
            <pc:docMk/>
            <pc:sldMk cId="4230569786" sldId="643"/>
            <ac:spMk id="2" creationId="{454A5D2A-69E4-4256-AA99-FC6AEF6B7FBD}"/>
          </ac:spMkLst>
        </pc:spChg>
        <pc:grpChg chg="add mod">
          <ac:chgData name="Schonlau,Rob" userId="c3935d3c-88fe-4cda-a7f0-4f1749a4be77" providerId="ADAL" clId="{B157FA30-A185-4271-AA84-08FDF67A8BF7}" dt="2025-12-26T19:20:18.809" v="223" actId="962"/>
          <ac:grpSpMkLst>
            <pc:docMk/>
            <pc:sldMk cId="4230569786" sldId="643"/>
            <ac:grpSpMk id="4" creationId="{D1EEB675-5F46-B317-BD61-DC5AADCD94C9}"/>
          </ac:grpSpMkLst>
        </pc:grpChg>
        <pc:cxnChg chg="mod">
          <ac:chgData name="Schonlau,Rob" userId="c3935d3c-88fe-4cda-a7f0-4f1749a4be77" providerId="ADAL" clId="{B157FA30-A185-4271-AA84-08FDF67A8BF7}" dt="2025-12-26T19:19:47.908" v="221" actId="164"/>
          <ac:cxnSpMkLst>
            <pc:docMk/>
            <pc:sldMk cId="4230569786" sldId="643"/>
            <ac:cxnSpMk id="5" creationId="{49D39DD0-338B-459B-9233-ADAF1E530852}"/>
          </ac:cxnSpMkLst>
        </pc:cxnChg>
      </pc:sldChg>
      <pc:sldChg chg="modSp mod setBg">
        <pc:chgData name="Schonlau,Rob" userId="c3935d3c-88fe-4cda-a7f0-4f1749a4be77" providerId="ADAL" clId="{B157FA30-A185-4271-AA84-08FDF67A8BF7}" dt="2025-12-26T19:13:29.018" v="98"/>
        <pc:sldMkLst>
          <pc:docMk/>
          <pc:sldMk cId="1000247982" sldId="647"/>
        </pc:sldMkLst>
        <pc:spChg chg="mod">
          <ac:chgData name="Schonlau,Rob" userId="c3935d3c-88fe-4cda-a7f0-4f1749a4be77" providerId="ADAL" clId="{B157FA30-A185-4271-AA84-08FDF67A8BF7}" dt="2025-12-26T19:10:19.728" v="53" actId="20577"/>
          <ac:spMkLst>
            <pc:docMk/>
            <pc:sldMk cId="1000247982" sldId="647"/>
            <ac:spMk id="6147" creationId="{00000000-0000-0000-0000-000000000000}"/>
          </ac:spMkLst>
        </pc:spChg>
      </pc:sldChg>
      <pc:sldChg chg="modSp mod">
        <pc:chgData name="Schonlau,Rob" userId="c3935d3c-88fe-4cda-a7f0-4f1749a4be77" providerId="ADAL" clId="{B157FA30-A185-4271-AA84-08FDF67A8BF7}" dt="2025-12-26T19:10:44.864" v="57" actId="20577"/>
        <pc:sldMkLst>
          <pc:docMk/>
          <pc:sldMk cId="3906740825" sldId="648"/>
        </pc:sldMkLst>
        <pc:spChg chg="mod">
          <ac:chgData name="Schonlau,Rob" userId="c3935d3c-88fe-4cda-a7f0-4f1749a4be77" providerId="ADAL" clId="{B157FA30-A185-4271-AA84-08FDF67A8BF7}" dt="2025-12-26T19:10:44.864" v="57" actId="20577"/>
          <ac:spMkLst>
            <pc:docMk/>
            <pc:sldMk cId="3906740825" sldId="648"/>
            <ac:spMk id="6147" creationId="{00000000-0000-0000-0000-000000000000}"/>
          </ac:spMkLst>
        </pc:spChg>
      </pc:sldChg>
      <pc:sldChg chg="modSp mod">
        <pc:chgData name="Schonlau,Rob" userId="c3935d3c-88fe-4cda-a7f0-4f1749a4be77" providerId="ADAL" clId="{B157FA30-A185-4271-AA84-08FDF67A8BF7}" dt="2025-12-26T19:17:35.938" v="187" actId="20577"/>
        <pc:sldMkLst>
          <pc:docMk/>
          <pc:sldMk cId="445708789" sldId="650"/>
        </pc:sldMkLst>
        <pc:spChg chg="mod">
          <ac:chgData name="Schonlau,Rob" userId="c3935d3c-88fe-4cda-a7f0-4f1749a4be77" providerId="ADAL" clId="{B157FA30-A185-4271-AA84-08FDF67A8BF7}" dt="2025-12-26T19:17:35.938" v="187" actId="20577"/>
          <ac:spMkLst>
            <pc:docMk/>
            <pc:sldMk cId="445708789" sldId="650"/>
            <ac:spMk id="7172" creationId="{00000000-0000-0000-0000-000000000000}"/>
          </ac:spMkLst>
        </pc:spChg>
      </pc:sldChg>
      <pc:sldChg chg="modSp mod setBg">
        <pc:chgData name="Schonlau,Rob" userId="c3935d3c-88fe-4cda-a7f0-4f1749a4be77" providerId="ADAL" clId="{B157FA30-A185-4271-AA84-08FDF67A8BF7}" dt="2025-12-26T19:17:57.300" v="188"/>
        <pc:sldMkLst>
          <pc:docMk/>
          <pc:sldMk cId="963808888" sldId="654"/>
        </pc:sldMkLst>
        <pc:spChg chg="mod">
          <ac:chgData name="Schonlau,Rob" userId="c3935d3c-88fe-4cda-a7f0-4f1749a4be77" providerId="ADAL" clId="{B157FA30-A185-4271-AA84-08FDF67A8BF7}" dt="2025-12-26T19:10:59.537" v="61" actId="20577"/>
          <ac:spMkLst>
            <pc:docMk/>
            <pc:sldMk cId="963808888" sldId="654"/>
            <ac:spMk id="6147" creationId="{00000000-0000-0000-0000-000000000000}"/>
          </ac:spMkLst>
        </pc:spChg>
      </pc:sldChg>
      <pc:sldChg chg="addSp modSp mod">
        <pc:chgData name="Schonlau,Rob" userId="c3935d3c-88fe-4cda-a7f0-4f1749a4be77" providerId="ADAL" clId="{B157FA30-A185-4271-AA84-08FDF67A8BF7}" dt="2025-12-26T19:21:22.130" v="227" actId="962"/>
        <pc:sldMkLst>
          <pc:docMk/>
          <pc:sldMk cId="2521695655" sldId="655"/>
        </pc:sldMkLst>
        <pc:spChg chg="mod">
          <ac:chgData name="Schonlau,Rob" userId="c3935d3c-88fe-4cda-a7f0-4f1749a4be77" providerId="ADAL" clId="{B157FA30-A185-4271-AA84-08FDF67A8BF7}" dt="2025-12-26T19:20:39.067" v="225" actId="164"/>
          <ac:spMkLst>
            <pc:docMk/>
            <pc:sldMk cId="2521695655" sldId="655"/>
            <ac:spMk id="5" creationId="{57B1F51A-A26E-48DC-AAC8-969F755ECC8F}"/>
          </ac:spMkLst>
        </pc:spChg>
        <pc:spChg chg="mod">
          <ac:chgData name="Schonlau,Rob" userId="c3935d3c-88fe-4cda-a7f0-4f1749a4be77" providerId="ADAL" clId="{B157FA30-A185-4271-AA84-08FDF67A8BF7}" dt="2025-12-26T19:20:39.067" v="225" actId="164"/>
          <ac:spMkLst>
            <pc:docMk/>
            <pc:sldMk cId="2521695655" sldId="655"/>
            <ac:spMk id="6" creationId="{9036731D-275F-4ED6-B763-4828FFE2729D}"/>
          </ac:spMkLst>
        </pc:spChg>
        <pc:spChg chg="mod">
          <ac:chgData name="Schonlau,Rob" userId="c3935d3c-88fe-4cda-a7f0-4f1749a4be77" providerId="ADAL" clId="{B157FA30-A185-4271-AA84-08FDF67A8BF7}" dt="2025-12-26T19:20:39.067" v="225" actId="164"/>
          <ac:spMkLst>
            <pc:docMk/>
            <pc:sldMk cId="2521695655" sldId="655"/>
            <ac:spMk id="7" creationId="{8A130C5C-AE80-49C1-B1EB-28373161C149}"/>
          </ac:spMkLst>
        </pc:spChg>
        <pc:spChg chg="mod">
          <ac:chgData name="Schonlau,Rob" userId="c3935d3c-88fe-4cda-a7f0-4f1749a4be77" providerId="ADAL" clId="{B157FA30-A185-4271-AA84-08FDF67A8BF7}" dt="2025-12-26T19:20:39.067" v="225" actId="164"/>
          <ac:spMkLst>
            <pc:docMk/>
            <pc:sldMk cId="2521695655" sldId="655"/>
            <ac:spMk id="8" creationId="{3C67181E-9727-4BB1-9272-FD735EE90510}"/>
          </ac:spMkLst>
        </pc:spChg>
        <pc:spChg chg="mod">
          <ac:chgData name="Schonlau,Rob" userId="c3935d3c-88fe-4cda-a7f0-4f1749a4be77" providerId="ADAL" clId="{B157FA30-A185-4271-AA84-08FDF67A8BF7}" dt="2025-12-26T19:20:39.067" v="225" actId="164"/>
          <ac:spMkLst>
            <pc:docMk/>
            <pc:sldMk cId="2521695655" sldId="655"/>
            <ac:spMk id="9" creationId="{E8BD5895-7921-42EB-A853-1570440AF0A0}"/>
          </ac:spMkLst>
        </pc:spChg>
        <pc:spChg chg="mod">
          <ac:chgData name="Schonlau,Rob" userId="c3935d3c-88fe-4cda-a7f0-4f1749a4be77" providerId="ADAL" clId="{B157FA30-A185-4271-AA84-08FDF67A8BF7}" dt="2025-12-26T19:20:39.067" v="225" actId="164"/>
          <ac:spMkLst>
            <pc:docMk/>
            <pc:sldMk cId="2521695655" sldId="655"/>
            <ac:spMk id="10" creationId="{AF5D8EB3-B8C3-43C1-87A3-4A0B96B95AA2}"/>
          </ac:spMkLst>
        </pc:spChg>
        <pc:grpChg chg="add mod">
          <ac:chgData name="Schonlau,Rob" userId="c3935d3c-88fe-4cda-a7f0-4f1749a4be77" providerId="ADAL" clId="{B157FA30-A185-4271-AA84-08FDF67A8BF7}" dt="2025-12-26T19:21:22.130" v="227" actId="962"/>
          <ac:grpSpMkLst>
            <pc:docMk/>
            <pc:sldMk cId="2521695655" sldId="655"/>
            <ac:grpSpMk id="3" creationId="{0EF7B0C6-D9A5-F10C-3F37-72E76DB17919}"/>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C323F0-E944-48A7-8DF9-D068E1DD4D05}" type="slidenum">
              <a:rPr lang="en-US" smtClean="0"/>
              <a:t>‹#›</a:t>
            </a:fld>
            <a:endParaRPr lang="en-US" dirty="0"/>
          </a:p>
        </p:txBody>
      </p:sp>
    </p:spTree>
    <p:extLst>
      <p:ext uri="{BB962C8B-B14F-4D97-AF65-F5344CB8AC3E}">
        <p14:creationId xmlns:p14="http://schemas.microsoft.com/office/powerpoint/2010/main" val="28469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51ABD-E8D2-49DC-A41D-1DA9D0CC7FFA}" type="datetimeFigureOut">
              <a:rPr lang="en-US" smtClean="0"/>
              <a:t>5/1/2026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96891-9466-41EF-96F0-B1BB8064CC84}" type="slidenum">
              <a:rPr lang="en-US" smtClean="0"/>
              <a:t>‹#›</a:t>
            </a:fld>
            <a:endParaRPr lang="en-US" dirty="0"/>
          </a:p>
        </p:txBody>
      </p:sp>
    </p:spTree>
    <p:extLst>
      <p:ext uri="{BB962C8B-B14F-4D97-AF65-F5344CB8AC3E}">
        <p14:creationId xmlns:p14="http://schemas.microsoft.com/office/powerpoint/2010/main" val="332025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bcnews.go.com/Business/tweeter-stock-symbol-changed-prevent-confusion-twitter/story?id=20516990"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theatlantic.com/business/archive/2014/01/investors-buy-worthless-stock-after-confusing-it-successful-company/35708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2</a:t>
            </a:fld>
            <a:endParaRPr lang="en-US" dirty="0"/>
          </a:p>
        </p:txBody>
      </p:sp>
    </p:spTree>
    <p:extLst>
      <p:ext uri="{BB962C8B-B14F-4D97-AF65-F5344CB8AC3E}">
        <p14:creationId xmlns:p14="http://schemas.microsoft.com/office/powerpoint/2010/main" val="196044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no growth assumption the valuation simplifies to a perpetuity.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648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constant growth assumption the valuation simplifies to the</a:t>
            </a:r>
            <a:r>
              <a:rPr lang="en-US" baseline="0" dirty="0"/>
              <a:t> “constant growth dividend model” using the “Gordon growth” formula</a:t>
            </a:r>
            <a:r>
              <a:rPr lang="en-US" dirty="0"/>
              <a:t>.  Note that the</a:t>
            </a:r>
            <a:r>
              <a:rPr lang="en-US" baseline="0" dirty="0"/>
              <a:t> formula is only useful if g&lt;r.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281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constant growth assumption the valuation simplifies to the</a:t>
            </a:r>
            <a:r>
              <a:rPr lang="en-US" baseline="0" dirty="0"/>
              <a:t> “constant growth dividend model” using the “Gordon growth” formula</a:t>
            </a:r>
            <a:r>
              <a:rPr lang="en-US" dirty="0"/>
              <a:t>.  Note that the</a:t>
            </a:r>
            <a:r>
              <a:rPr lang="en-US" baseline="0" dirty="0"/>
              <a:t> formula is only useful if g&lt;r.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8541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Free cash</a:t>
            </a:r>
            <a:r>
              <a:rPr lang="en-US" baseline="0" dirty="0"/>
              <a:t> flows</a:t>
            </a:r>
          </a:p>
          <a:p>
            <a:pPr marL="228600" indent="-228600">
              <a:buAutoNum type="arabicPeriod"/>
            </a:pPr>
            <a:r>
              <a:rPr lang="en-US" baseline="0" dirty="0" err="1"/>
              <a:t>Wacc</a:t>
            </a:r>
            <a:endParaRPr lang="en-US" baseline="0" dirty="0"/>
          </a:p>
          <a:p>
            <a:pPr marL="228600" indent="-228600">
              <a:buAutoNum type="arabicPeriod"/>
            </a:pPr>
            <a:r>
              <a:rPr lang="en-US" baseline="0" dirty="0"/>
              <a:t>Yes</a:t>
            </a:r>
          </a:p>
          <a:p>
            <a:pPr marL="228600" indent="-228600">
              <a:buAutoNum type="arabicPeriod"/>
            </a:pPr>
            <a:r>
              <a:rPr lang="en-US" sz="2200" dirty="0"/>
              <a:t>FCF = EBIT(1-t) + Depreciation &amp; Amortization   – Change in Net Working Capital – Capital Expenditure.  The intuition for this formula focuses on finding the “free” cash each period.</a:t>
            </a:r>
            <a:r>
              <a:rPr lang="en-US" sz="2200" baseline="0" dirty="0"/>
              <a:t>  Some of the changes are undoing  accounting numbers that do not represent actual cash in/out flows.  For example depreciation affects net income but it itself is not a cash flow.</a:t>
            </a:r>
            <a:endParaRPr lang="en-US" sz="2200" dirty="0"/>
          </a:p>
          <a:p>
            <a:pPr marL="228600" indent="-228600">
              <a:buAutoNum type="arabicPeriod"/>
            </a:pPr>
            <a:r>
              <a:rPr lang="en-US" dirty="0"/>
              <a:t>You make a simplifying</a:t>
            </a:r>
            <a:r>
              <a:rPr lang="en-US" baseline="0" dirty="0"/>
              <a:t> assumption.  For example you could assume no growth (perpetuity formula), constant growth (Gordon growth formula).</a:t>
            </a:r>
          </a:p>
          <a:p>
            <a:pPr marL="228600" indent="-228600">
              <a:buAutoNum type="arabicPeriod"/>
            </a:pPr>
            <a:r>
              <a:rPr lang="en-US" baseline="0" dirty="0"/>
              <a:t>You look at recent years’ growth rates at the firm.  You look at growth in the industry.  You choose a growth rate informed by both the firm’s and industry’s recent historical growth rate.  But you have to mindful that a perpetual growth rate can’t be too high even if recent growth has been high.</a:t>
            </a:r>
          </a:p>
          <a:p>
            <a:pPr marL="228600" indent="-228600">
              <a:buAutoNum type="arabicPeriod"/>
            </a:pPr>
            <a:r>
              <a:rPr lang="en-US" baseline="0" dirty="0"/>
              <a:t>Subtract off market value of debt and then divide by shares outstanding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C58DD5-BF95-40F0-9804-88ED0C584887}" type="slidenum">
              <a:rPr kumimoji="0" lang="en-US" alt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958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dirty="0"/>
              <a:t>In relative valuation, we assume that markets make mistakes on individual investments, but that they are right, on average, in how they price a sector or the market. (In discounted cash flow valuation, we assume that markets make mistakes over time.)</a:t>
            </a:r>
          </a:p>
        </p:txBody>
      </p:sp>
    </p:spTree>
    <p:extLst>
      <p:ext uri="{BB962C8B-B14F-4D97-AF65-F5344CB8AC3E}">
        <p14:creationId xmlns:p14="http://schemas.microsoft.com/office/powerpoint/2010/main" val="375890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discussed earlier the PEG ratio is the PE ratio divided by growth.  This is the same as P/(E*G)</a:t>
            </a:r>
          </a:p>
        </p:txBody>
      </p:sp>
      <p:sp>
        <p:nvSpPr>
          <p:cNvPr id="4" name="Slide Number Placeholder 3"/>
          <p:cNvSpPr>
            <a:spLocks noGrp="1"/>
          </p:cNvSpPr>
          <p:nvPr>
            <p:ph type="sldNum" sz="quarter" idx="5"/>
          </p:nvPr>
        </p:nvSpPr>
        <p:spPr/>
        <p:txBody>
          <a:bodyPr/>
          <a:lstStyle/>
          <a:p>
            <a:fld id="{D5F96891-9466-41EF-96F0-B1BB8064CC84}" type="slidenum">
              <a:rPr lang="en-US" smtClean="0"/>
              <a:t>29</a:t>
            </a:fld>
            <a:endParaRPr lang="en-US" dirty="0"/>
          </a:p>
        </p:txBody>
      </p:sp>
    </p:spTree>
    <p:extLst>
      <p:ext uri="{BB962C8B-B14F-4D97-AF65-F5344CB8AC3E}">
        <p14:creationId xmlns:p14="http://schemas.microsoft.com/office/powerpoint/2010/main" val="400870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3561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67884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24630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0952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213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21475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36</a:t>
            </a:fld>
            <a:endParaRPr lang="en-US" dirty="0"/>
          </a:p>
        </p:txBody>
      </p:sp>
    </p:spTree>
    <p:extLst>
      <p:ext uri="{BB962C8B-B14F-4D97-AF65-F5344CB8AC3E}">
        <p14:creationId xmlns:p14="http://schemas.microsoft.com/office/powerpoint/2010/main" val="2764421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38</a:t>
            </a:fld>
            <a:endParaRPr lang="en-US" dirty="0"/>
          </a:p>
        </p:txBody>
      </p:sp>
    </p:spTree>
    <p:extLst>
      <p:ext uri="{BB962C8B-B14F-4D97-AF65-F5344CB8AC3E}">
        <p14:creationId xmlns:p14="http://schemas.microsoft.com/office/powerpoint/2010/main" val="1333235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A56E2-550A-4E11-877B-DACC857A900C}" type="slidenum">
              <a:rPr lang="en-US" altLang="en-US"/>
              <a:pPr/>
              <a:t>39</a:t>
            </a:fld>
            <a:endParaRPr lang="en-US" altLang="en-US"/>
          </a:p>
        </p:txBody>
      </p:sp>
      <p:sp>
        <p:nvSpPr>
          <p:cNvPr id="49154" name="Rectangle 2"/>
          <p:cNvSpPr>
            <a:spLocks noGrp="1" noRot="1" noChangeAspect="1" noChangeArrowheads="1" noTextEdit="1"/>
          </p:cNvSpPr>
          <p:nvPr>
            <p:ph type="sldImg"/>
          </p:nvPr>
        </p:nvSpPr>
        <p:spPr>
          <a:xfrm>
            <a:off x="393700" y="692150"/>
            <a:ext cx="6070600" cy="3416300"/>
          </a:xfrm>
          <a:ln/>
        </p:spPr>
      </p:sp>
      <p:sp>
        <p:nvSpPr>
          <p:cNvPr id="49155" name="Rectangle 3"/>
          <p:cNvSpPr>
            <a:spLocks noGrp="1" noChangeArrowheads="1"/>
          </p:cNvSpPr>
          <p:nvPr>
            <p:ph type="body" idx="1"/>
          </p:nvPr>
        </p:nvSpPr>
        <p:spPr>
          <a:xfrm>
            <a:off x="914400" y="4343400"/>
            <a:ext cx="5029200" cy="4114800"/>
          </a:xfrm>
        </p:spPr>
        <p:txBody>
          <a:bodyPr lIns="90487" tIns="44450" rIns="90487" bIns="44450"/>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05622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There is empirical evidence that markets react to the same news being announced in different outlets.  Friday earnings announcements have smaller immediate market reactions but larger drifts.  Earnings announcements that occur on days with many other earnings announcements tend to have smaller immediate market reactions but larger drifts.</a:t>
            </a:r>
          </a:p>
          <a:p>
            <a:endParaRPr lang="en-US" dirty="0"/>
          </a:p>
          <a:p>
            <a:r>
              <a:rPr lang="en-US" b="1" dirty="0" err="1"/>
              <a:t>Herbal</a:t>
            </a:r>
            <a:r>
              <a:rPr lang="en-US" b="1" baseline="0" dirty="0" err="1"/>
              <a:t>life</a:t>
            </a:r>
            <a:endParaRPr lang="en-US" b="1" baseline="0" dirty="0"/>
          </a:p>
          <a:p>
            <a:r>
              <a:rPr lang="en-US" dirty="0"/>
              <a:t>Jan 28, 2013 – Financial Times article </a:t>
            </a:r>
          </a:p>
          <a:p>
            <a:r>
              <a:rPr lang="en-US" dirty="0"/>
              <a:t>Herbalife hit as regulator spooks investors</a:t>
            </a:r>
          </a:p>
          <a:p>
            <a:r>
              <a:rPr lang="en-US" dirty="0"/>
              <a:t>By Dan </a:t>
            </a:r>
            <a:r>
              <a:rPr lang="en-US" dirty="0" err="1"/>
              <a:t>McCrum</a:t>
            </a:r>
            <a:r>
              <a:rPr lang="en-US" dirty="0"/>
              <a:t> in New York</a:t>
            </a:r>
          </a:p>
          <a:p>
            <a:r>
              <a:rPr lang="en-US" dirty="0"/>
              <a:t>Shares in Herbalife dropped as much as 11 per cent in volatile trading on Monday as regulators said they were taking action against an illegal pyramid scheme that in fact involved a different company.</a:t>
            </a:r>
          </a:p>
          <a:p>
            <a:r>
              <a:rPr lang="en-US" dirty="0"/>
              <a:t>The move caused jitters among investors in the nutritional supplement company which is under attack from Bill Ackman, the short seller. </a:t>
            </a:r>
          </a:p>
          <a:p>
            <a:r>
              <a:rPr lang="en-US" dirty="0" err="1"/>
              <a:t>Mr</a:t>
            </a:r>
            <a:r>
              <a:rPr lang="en-US" dirty="0"/>
              <a:t> Ackman has called Herbalife a pyramid scheme, and made a $1bn bet against the value of its shares. He has also urged regulators to investigate the business model of the direct seller of sports drinks and vitamin pills. </a:t>
            </a:r>
          </a:p>
          <a:p>
            <a:r>
              <a:rPr lang="en-US" dirty="0"/>
              <a:t>Shares in Herbalife began falling during the morning when investors learnt the Federal Trade Commission was to hold a news conference later in the day to reveal action against a pyramid scheme which at that stage it did not name. They rebounded when it emerged that the commission was targeting Fortune High Tech Marketing, a Kentucky direct seller which is unconnected with Herbalife. Later shares began to fall again.</a:t>
            </a:r>
          </a:p>
          <a:p>
            <a:r>
              <a:rPr lang="en-US" dirty="0"/>
              <a:t>The FTC said that Fortune High Tech was a pyramid scheme with 100,000 members, 99 per cent of whom did not make money.</a:t>
            </a:r>
          </a:p>
          <a:p>
            <a:r>
              <a:rPr lang="en-US" dirty="0"/>
              <a:t>Investors have been involved in a fierce debate over Herbalife’s future and the willingness of regulators to examine its business model.</a:t>
            </a:r>
          </a:p>
          <a:p>
            <a:endParaRPr lang="en-US" dirty="0"/>
          </a:p>
          <a:p>
            <a:r>
              <a:rPr lang="en-US" dirty="0"/>
              <a:t>Twitter</a:t>
            </a:r>
            <a:r>
              <a:rPr lang="en-US" baseline="0" dirty="0"/>
              <a:t> vs Tweeter</a:t>
            </a:r>
          </a:p>
          <a:p>
            <a:r>
              <a:rPr lang="en-US" dirty="0">
                <a:hlinkClick r:id="rId3"/>
              </a:rPr>
              <a:t>https://abcnews.go.com/Business/tweeter-stock-symbol-changed-prevent-confusion-twitter/story?id=20516990</a:t>
            </a:r>
            <a:endParaRPr lang="en-US" dirty="0"/>
          </a:p>
          <a:p>
            <a:endParaRPr lang="en-US" dirty="0"/>
          </a:p>
          <a:p>
            <a:r>
              <a:rPr lang="en-US" dirty="0">
                <a:hlinkClick r:id="rId4"/>
              </a:rPr>
              <a:t>https://www.theatlantic.com/business/archive/2014/01/investors-buy-worthless-stock-after-confusing-it-successful-company/357081/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37E5E-9BEB-4BB8-89F3-AD1434F6B8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937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4E0DEB-2884-4785-85B1-7239BE6FB4F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643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rPr>
              <a:t>Notice the greater dispersion of historical outcomes with the riskier assets. This figure came from Fundamentals of Corporate Finance chapter 11.</a:t>
            </a:r>
          </a:p>
          <a:p>
            <a:endParaRPr lang="en-US" dirty="0">
              <a:latin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03C931-1142-4597-8FE9-24329856A4B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674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a:t>
            </a:r>
            <a:r>
              <a:rPr lang="en-US" baseline="0" dirty="0"/>
              <a:t> is from Fundamentals of Corporate Finance by </a:t>
            </a:r>
            <a:r>
              <a:rPr lang="en-US" baseline="0" dirty="0" err="1"/>
              <a:t>Berk</a:t>
            </a:r>
            <a:r>
              <a:rPr lang="en-US" baseline="0" dirty="0"/>
              <a:t>, </a:t>
            </a:r>
            <a:r>
              <a:rPr lang="en-US" baseline="0" dirty="0" err="1"/>
              <a:t>DeMarzo</a:t>
            </a:r>
            <a:r>
              <a:rPr lang="en-US" baseline="0" dirty="0"/>
              <a:t>, </a:t>
            </a:r>
            <a:r>
              <a:rPr lang="en-US" baseline="0"/>
              <a:t>and Harford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C37E5E-9BEB-4BB8-89F3-AD1434F6B80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312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effects of diversification :</a:t>
            </a:r>
          </a:p>
          <a:p>
            <a:r>
              <a:rPr lang="en-US" sz="2000" dirty="0"/>
              <a:t>Firm specific risk </a:t>
            </a:r>
            <a:r>
              <a:rPr lang="en-US" sz="2000" u="sng" dirty="0"/>
              <a:t>can be reduced</a:t>
            </a:r>
            <a:r>
              <a:rPr lang="en-US" sz="2000" dirty="0"/>
              <a:t>, if not eliminated in a portfolio.  Market risk cannot. </a:t>
            </a:r>
          </a:p>
          <a:p>
            <a:endParaRPr lang="en-US" sz="800" dirty="0"/>
          </a:p>
          <a:p>
            <a:r>
              <a:rPr lang="en-US" sz="2000" dirty="0"/>
              <a:t>Diversifying and holding a larger portfolio eliminates firm specific risk for at least two reasons-</a:t>
            </a:r>
          </a:p>
          <a:p>
            <a:pPr lvl="1">
              <a:buFontTx/>
              <a:buNone/>
            </a:pPr>
            <a:r>
              <a:rPr lang="en-US" sz="2000" dirty="0"/>
              <a:t>(1) Each investment is a </a:t>
            </a:r>
            <a:r>
              <a:rPr lang="en-US" sz="2000" u="sng" dirty="0"/>
              <a:t>much smaller percentage </a:t>
            </a:r>
            <a:r>
              <a:rPr lang="en-US" sz="2000" dirty="0"/>
              <a:t>of the portfolio, muting the effect (positive or negative) on the overall portfolio.</a:t>
            </a:r>
          </a:p>
          <a:p>
            <a:pPr lvl="1">
              <a:buFontTx/>
              <a:buNone/>
            </a:pPr>
            <a:r>
              <a:rPr lang="en-US" sz="2000" dirty="0"/>
              <a:t>(2) Firm specific actions can be either positive or negative. In a large portfolio, it is argued, these effects will </a:t>
            </a:r>
            <a:r>
              <a:rPr lang="en-US" sz="2000" u="sng" dirty="0"/>
              <a:t>average out to zero</a:t>
            </a:r>
            <a:r>
              <a:rPr lang="en-US" sz="2000" dirty="0"/>
              <a:t>. (For every firm, where something bad happens, there will be some other firm, where something good happens.)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C37E5E-9BEB-4BB8-89F3-AD1434F6B80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047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10E38F-60B7-422C-8666-7716A6DF59E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745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11A1D8-B6BB-4DFC-A4F4-72C66A0909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809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if you</a:t>
            </a:r>
            <a:r>
              <a:rPr lang="en-US" baseline="0" dirty="0"/>
              <a:t> are using the CAPM to solve for the cost of equity then the beta should be the equity beta.  For a private firm you can use the “bottom up” approach to find the beta if you have to.</a:t>
            </a:r>
            <a:endParaRPr lang="en-US" dirty="0"/>
          </a:p>
        </p:txBody>
      </p:sp>
      <p:sp>
        <p:nvSpPr>
          <p:cNvPr id="4" name="Slide Number Placeholder 3"/>
          <p:cNvSpPr>
            <a:spLocks noGrp="1"/>
          </p:cNvSpPr>
          <p:nvPr>
            <p:ph type="sldNum" sz="quarter" idx="10"/>
          </p:nvPr>
        </p:nvSpPr>
        <p:spPr/>
        <p:txBody>
          <a:bodyPr/>
          <a:lstStyle/>
          <a:p>
            <a:fld id="{7AC58DD5-BF95-40F0-9804-88ED0C584887}" type="slidenum">
              <a:rPr lang="en-US" altLang="en-US" smtClean="0"/>
              <a:pPr/>
              <a:t>15</a:t>
            </a:fld>
            <a:endParaRPr lang="en-US" altLang="en-US"/>
          </a:p>
        </p:txBody>
      </p:sp>
    </p:spTree>
    <p:extLst>
      <p:ext uri="{BB962C8B-B14F-4D97-AF65-F5344CB8AC3E}">
        <p14:creationId xmlns:p14="http://schemas.microsoft.com/office/powerpoint/2010/main" val="43987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Bar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05295"/>
            <a:ext cx="10883348" cy="4383156"/>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20950" y="0"/>
            <a:ext cx="12221496" cy="849463"/>
          </a:xfrm>
          <a:prstGeom prst="rect">
            <a:avLst/>
          </a:prstGeom>
          <a:solidFill>
            <a:schemeClr val="tx2"/>
          </a:solidFill>
        </p:spPr>
        <p:txBody>
          <a:bodyPr wrap="square" lIns="228600" tIns="228600" rIns="228600" bIns="228600" anchor="b">
            <a:spAutoFit/>
          </a:bodyPr>
          <a:lstStyle>
            <a:lvl1pPr marL="11430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
        <p:nvSpPr>
          <p:cNvPr id="2" name="Slide Number Placeholder 1">
            <a:extLst>
              <a:ext uri="{FF2B5EF4-FFF2-40B4-BE49-F238E27FC236}">
                <a16:creationId xmlns:a16="http://schemas.microsoft.com/office/drawing/2014/main" id="{7EB2EBC0-034B-4D6E-9F30-F248064CB999}"/>
              </a:ext>
            </a:extLst>
          </p:cNvPr>
          <p:cNvSpPr>
            <a:spLocks noGrp="1"/>
          </p:cNvSpPr>
          <p:nvPr>
            <p:ph type="sldNum" sz="quarter" idx="15"/>
          </p:nvPr>
        </p:nvSpPr>
        <p:spPr>
          <a:xfrm>
            <a:off x="5628136" y="6324600"/>
            <a:ext cx="468696" cy="347739"/>
          </a:xfrm>
        </p:spPr>
        <p:txBody>
          <a:body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58838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Bar - Image Left">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5679916" y="1560444"/>
            <a:ext cx="5824426" cy="438315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Picture Placeholder 4" descr="Image Placeholder">
            <a:extLst>
              <a:ext uri="{FF2B5EF4-FFF2-40B4-BE49-F238E27FC236}">
                <a16:creationId xmlns:a16="http://schemas.microsoft.com/office/drawing/2014/main" id="{01004D5A-A600-5040-B56F-ABEB3B2120E4}"/>
              </a:ext>
            </a:extLst>
          </p:cNvPr>
          <p:cNvSpPr>
            <a:spLocks noGrp="1"/>
          </p:cNvSpPr>
          <p:nvPr>
            <p:ph type="pic" sz="quarter" idx="15"/>
          </p:nvPr>
        </p:nvSpPr>
        <p:spPr>
          <a:xfrm>
            <a:off x="-17418" y="940599"/>
            <a:ext cx="4999844" cy="5926110"/>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2" name="Text Placeholder 11"/>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37891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Bar - 3 Image">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4CA83F9F-5DA8-4306-94DA-08C4F36F81C2}"/>
              </a:ext>
            </a:extLst>
          </p:cNvPr>
          <p:cNvSpPr>
            <a:spLocks noGrp="1"/>
          </p:cNvSpPr>
          <p:nvPr>
            <p:ph type="body" sz="quarter" idx="23" hasCustomPrompt="1"/>
          </p:nvPr>
        </p:nvSpPr>
        <p:spPr>
          <a:xfrm>
            <a:off x="8642793" y="5222148"/>
            <a:ext cx="2695575" cy="380619"/>
          </a:xfrm>
          <a:prstGeom prst="rect">
            <a:avLst/>
          </a:prstGeom>
        </p:spPr>
        <p:txBody>
          <a:bodyPr lIns="0" rIns="0">
            <a:noAutofit/>
          </a:bodyPr>
          <a:lstStyle>
            <a:lvl1pPr marL="0" indent="0">
              <a:buNone/>
              <a:defRPr sz="1400">
                <a:solidFill>
                  <a:schemeClr val="tx1"/>
                </a:solidFill>
              </a:defRPr>
            </a:lvl1pPr>
          </a:lstStyle>
          <a:p>
            <a:r>
              <a:rPr lang="en-US" dirty="0"/>
              <a:t>Title</a:t>
            </a:r>
          </a:p>
        </p:txBody>
      </p:sp>
      <p:sp>
        <p:nvSpPr>
          <p:cNvPr id="19" name="Text Placeholder 13">
            <a:extLst>
              <a:ext uri="{FF2B5EF4-FFF2-40B4-BE49-F238E27FC236}">
                <a16:creationId xmlns:a16="http://schemas.microsoft.com/office/drawing/2014/main" id="{63A60AA7-F022-4D6B-9283-249BB0CDD605}"/>
              </a:ext>
            </a:extLst>
          </p:cNvPr>
          <p:cNvSpPr>
            <a:spLocks noGrp="1"/>
          </p:cNvSpPr>
          <p:nvPr>
            <p:ph type="body" sz="quarter" idx="22" hasCustomPrompt="1"/>
          </p:nvPr>
        </p:nvSpPr>
        <p:spPr>
          <a:xfrm>
            <a:off x="8642793" y="4824111"/>
            <a:ext cx="2695575" cy="380619"/>
          </a:xfrm>
          <a:prstGeom prst="rect">
            <a:avLst/>
          </a:prstGeom>
        </p:spPr>
        <p:txBody>
          <a:bodyPr lIns="0" rIns="0">
            <a:noAutofit/>
          </a:bodyPr>
          <a:lstStyle>
            <a:lvl1pPr marL="0" indent="0">
              <a:buNone/>
              <a:defRPr sz="1800" b="1">
                <a:solidFill>
                  <a:schemeClr val="tx2"/>
                </a:solidFill>
              </a:defRPr>
            </a:lvl1pPr>
          </a:lstStyle>
          <a:p>
            <a:r>
              <a:rPr lang="en-US" dirty="0"/>
              <a:t>Name</a:t>
            </a:r>
          </a:p>
        </p:txBody>
      </p:sp>
      <p:sp>
        <p:nvSpPr>
          <p:cNvPr id="10" name="Picture Placeholder 4" descr="Image Placeholder">
            <a:extLst>
              <a:ext uri="{FF2B5EF4-FFF2-40B4-BE49-F238E27FC236}">
                <a16:creationId xmlns:a16="http://schemas.microsoft.com/office/drawing/2014/main" id="{28D71A10-F63A-44DE-831F-945E3FFF763B}"/>
              </a:ext>
            </a:extLst>
          </p:cNvPr>
          <p:cNvSpPr>
            <a:spLocks noGrp="1"/>
          </p:cNvSpPr>
          <p:nvPr>
            <p:ph type="pic" sz="quarter" idx="17"/>
          </p:nvPr>
        </p:nvSpPr>
        <p:spPr>
          <a:xfrm>
            <a:off x="8644255" y="1720025"/>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6" name="Text Placeholder 13">
            <a:extLst>
              <a:ext uri="{FF2B5EF4-FFF2-40B4-BE49-F238E27FC236}">
                <a16:creationId xmlns:a16="http://schemas.microsoft.com/office/drawing/2014/main" id="{928702B4-D94E-48DC-8EF2-D5753C264B4E}"/>
              </a:ext>
            </a:extLst>
          </p:cNvPr>
          <p:cNvSpPr>
            <a:spLocks noGrp="1"/>
          </p:cNvSpPr>
          <p:nvPr>
            <p:ph type="body" sz="quarter" idx="19" hasCustomPrompt="1"/>
          </p:nvPr>
        </p:nvSpPr>
        <p:spPr>
          <a:xfrm>
            <a:off x="4748210" y="5222148"/>
            <a:ext cx="2695575" cy="380619"/>
          </a:xfrm>
          <a:prstGeom prst="rect">
            <a:avLst/>
          </a:prstGeom>
        </p:spPr>
        <p:txBody>
          <a:bodyPr lIns="0" rIns="0">
            <a:noAutofit/>
          </a:bodyPr>
          <a:lstStyle>
            <a:lvl1pPr marL="0" indent="0">
              <a:buNone/>
              <a:defRPr sz="1400">
                <a:solidFill>
                  <a:schemeClr val="tx1"/>
                </a:solidFill>
              </a:defRPr>
            </a:lvl1pPr>
          </a:lstStyle>
          <a:p>
            <a:r>
              <a:rPr lang="en-US" dirty="0"/>
              <a:t>Title</a:t>
            </a:r>
          </a:p>
        </p:txBody>
      </p:sp>
      <p:sp>
        <p:nvSpPr>
          <p:cNvPr id="14" name="Text Placeholder 13">
            <a:extLst>
              <a:ext uri="{FF2B5EF4-FFF2-40B4-BE49-F238E27FC236}">
                <a16:creationId xmlns:a16="http://schemas.microsoft.com/office/drawing/2014/main" id="{93743A3C-766D-473A-9E97-2979574F8276}"/>
              </a:ext>
            </a:extLst>
          </p:cNvPr>
          <p:cNvSpPr>
            <a:spLocks noGrp="1"/>
          </p:cNvSpPr>
          <p:nvPr>
            <p:ph type="body" sz="quarter" idx="18" hasCustomPrompt="1"/>
          </p:nvPr>
        </p:nvSpPr>
        <p:spPr>
          <a:xfrm>
            <a:off x="4748210" y="4824111"/>
            <a:ext cx="2695575" cy="380619"/>
          </a:xfrm>
          <a:prstGeom prst="rect">
            <a:avLst/>
          </a:prstGeom>
        </p:spPr>
        <p:txBody>
          <a:bodyPr lIns="0" rIns="0">
            <a:noAutofit/>
          </a:bodyPr>
          <a:lstStyle>
            <a:lvl1pPr marL="0" indent="0">
              <a:buNone/>
              <a:defRPr sz="1800" b="1">
                <a:solidFill>
                  <a:schemeClr val="tx2"/>
                </a:solidFill>
              </a:defRPr>
            </a:lvl1pPr>
          </a:lstStyle>
          <a:p>
            <a:r>
              <a:rPr lang="en-US" dirty="0"/>
              <a:t>Name</a:t>
            </a:r>
          </a:p>
        </p:txBody>
      </p:sp>
      <p:sp>
        <p:nvSpPr>
          <p:cNvPr id="6" name="Picture Placeholder 4" descr="Image Placeholder">
            <a:extLst>
              <a:ext uri="{FF2B5EF4-FFF2-40B4-BE49-F238E27FC236}">
                <a16:creationId xmlns:a16="http://schemas.microsoft.com/office/drawing/2014/main" id="{AA37FA5F-1713-4BB8-83D5-AC3A58DAE819}"/>
              </a:ext>
            </a:extLst>
          </p:cNvPr>
          <p:cNvSpPr>
            <a:spLocks noGrp="1"/>
          </p:cNvSpPr>
          <p:nvPr>
            <p:ph type="pic" sz="quarter" idx="15"/>
          </p:nvPr>
        </p:nvSpPr>
        <p:spPr>
          <a:xfrm>
            <a:off x="4748942" y="1720025"/>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8" name="Text Placeholder 13">
            <a:extLst>
              <a:ext uri="{FF2B5EF4-FFF2-40B4-BE49-F238E27FC236}">
                <a16:creationId xmlns:a16="http://schemas.microsoft.com/office/drawing/2014/main" id="{8D3B9DFC-4257-459A-AC86-1B2B4FBE69CC}"/>
              </a:ext>
            </a:extLst>
          </p:cNvPr>
          <p:cNvSpPr>
            <a:spLocks noGrp="1"/>
          </p:cNvSpPr>
          <p:nvPr>
            <p:ph type="body" sz="quarter" idx="21" hasCustomPrompt="1"/>
          </p:nvPr>
        </p:nvSpPr>
        <p:spPr>
          <a:xfrm>
            <a:off x="852170" y="5222148"/>
            <a:ext cx="2695575" cy="380619"/>
          </a:xfrm>
          <a:prstGeom prst="rect">
            <a:avLst/>
          </a:prstGeom>
        </p:spPr>
        <p:txBody>
          <a:bodyPr lIns="0" rIns="0">
            <a:noAutofit/>
          </a:bodyPr>
          <a:lstStyle>
            <a:lvl1pPr marL="0" indent="0">
              <a:buNone/>
              <a:defRPr sz="1400">
                <a:solidFill>
                  <a:schemeClr val="tx1"/>
                </a:solidFill>
              </a:defRPr>
            </a:lvl1pPr>
          </a:lstStyle>
          <a:p>
            <a:r>
              <a:rPr lang="en-US" dirty="0"/>
              <a:t>Title</a:t>
            </a:r>
          </a:p>
        </p:txBody>
      </p:sp>
      <p:sp>
        <p:nvSpPr>
          <p:cNvPr id="17" name="Text Placeholder 13">
            <a:extLst>
              <a:ext uri="{FF2B5EF4-FFF2-40B4-BE49-F238E27FC236}">
                <a16:creationId xmlns:a16="http://schemas.microsoft.com/office/drawing/2014/main" id="{EE7C3020-B7FD-42E0-809B-47786FBDBA25}"/>
              </a:ext>
            </a:extLst>
          </p:cNvPr>
          <p:cNvSpPr>
            <a:spLocks noGrp="1"/>
          </p:cNvSpPr>
          <p:nvPr>
            <p:ph type="body" sz="quarter" idx="20" hasCustomPrompt="1"/>
          </p:nvPr>
        </p:nvSpPr>
        <p:spPr>
          <a:xfrm>
            <a:off x="852170" y="4824111"/>
            <a:ext cx="2695575" cy="380619"/>
          </a:xfrm>
          <a:prstGeom prst="rect">
            <a:avLst/>
          </a:prstGeom>
        </p:spPr>
        <p:txBody>
          <a:bodyPr lIns="0" rIns="0">
            <a:noAutofit/>
          </a:bodyPr>
          <a:lstStyle>
            <a:lvl1pPr marL="0" indent="0">
              <a:buNone/>
              <a:defRPr sz="1800" b="1">
                <a:solidFill>
                  <a:schemeClr val="tx2"/>
                </a:solidFill>
              </a:defRPr>
            </a:lvl1pPr>
          </a:lstStyle>
          <a:p>
            <a:r>
              <a:rPr lang="en-US" dirty="0"/>
              <a:t>Name</a:t>
            </a:r>
          </a:p>
        </p:txBody>
      </p:sp>
      <p:sp>
        <p:nvSpPr>
          <p:cNvPr id="9" name="Picture Placeholder 4" descr="Image Placeholder">
            <a:extLst>
              <a:ext uri="{FF2B5EF4-FFF2-40B4-BE49-F238E27FC236}">
                <a16:creationId xmlns:a16="http://schemas.microsoft.com/office/drawing/2014/main" id="{D8BEE98C-7BF2-4CAB-85D0-D8D9EAB08D29}"/>
              </a:ext>
            </a:extLst>
          </p:cNvPr>
          <p:cNvSpPr>
            <a:spLocks noGrp="1"/>
          </p:cNvSpPr>
          <p:nvPr>
            <p:ph type="pic" sz="quarter" idx="16"/>
          </p:nvPr>
        </p:nvSpPr>
        <p:spPr>
          <a:xfrm>
            <a:off x="853632" y="1720025"/>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24C95F65-8E02-6D4E-9EA6-740415749DF6}"/>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4276074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Bar - 6 Image">
    <p:spTree>
      <p:nvGrpSpPr>
        <p:cNvPr id="1" name=""/>
        <p:cNvGrpSpPr/>
        <p:nvPr/>
      </p:nvGrpSpPr>
      <p:grpSpPr>
        <a:xfrm>
          <a:off x="0" y="0"/>
          <a:ext cx="0" cy="0"/>
          <a:chOff x="0" y="0"/>
          <a:chExt cx="0" cy="0"/>
        </a:xfrm>
      </p:grpSpPr>
      <p:sp>
        <p:nvSpPr>
          <p:cNvPr id="43" name="Text Placeholder 13">
            <a:extLst>
              <a:ext uri="{FF2B5EF4-FFF2-40B4-BE49-F238E27FC236}">
                <a16:creationId xmlns:a16="http://schemas.microsoft.com/office/drawing/2014/main" id="{4C8E1AD6-2B74-42FC-BDA2-514B6241C997}"/>
              </a:ext>
            </a:extLst>
          </p:cNvPr>
          <p:cNvSpPr>
            <a:spLocks noGrp="1"/>
          </p:cNvSpPr>
          <p:nvPr>
            <p:ph type="body" sz="quarter" idx="36" hasCustomPrompt="1"/>
          </p:nvPr>
        </p:nvSpPr>
        <p:spPr>
          <a:xfrm>
            <a:off x="9137892" y="5853800"/>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42" name="Text Placeholder 13">
            <a:extLst>
              <a:ext uri="{FF2B5EF4-FFF2-40B4-BE49-F238E27FC236}">
                <a16:creationId xmlns:a16="http://schemas.microsoft.com/office/drawing/2014/main" id="{25185144-1B41-4D02-A917-C6B32042D7C8}"/>
              </a:ext>
            </a:extLst>
          </p:cNvPr>
          <p:cNvSpPr>
            <a:spLocks noGrp="1"/>
          </p:cNvSpPr>
          <p:nvPr>
            <p:ph type="body" sz="quarter" idx="35" hasCustomPrompt="1"/>
          </p:nvPr>
        </p:nvSpPr>
        <p:spPr>
          <a:xfrm>
            <a:off x="9137892" y="5538157"/>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5" name="Picture Placeholder 4" descr="Image Placeholder">
            <a:extLst>
              <a:ext uri="{FF2B5EF4-FFF2-40B4-BE49-F238E27FC236}">
                <a16:creationId xmlns:a16="http://schemas.microsoft.com/office/drawing/2014/main" id="{ECC870F3-220E-49C0-A2F6-979176A78EF8}"/>
              </a:ext>
            </a:extLst>
          </p:cNvPr>
          <p:cNvSpPr>
            <a:spLocks noGrp="1"/>
          </p:cNvSpPr>
          <p:nvPr>
            <p:ph type="pic" sz="quarter" idx="23"/>
          </p:nvPr>
        </p:nvSpPr>
        <p:spPr>
          <a:xfrm>
            <a:off x="9137892" y="3806396"/>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41" name="Text Placeholder 13">
            <a:extLst>
              <a:ext uri="{FF2B5EF4-FFF2-40B4-BE49-F238E27FC236}">
                <a16:creationId xmlns:a16="http://schemas.microsoft.com/office/drawing/2014/main" id="{76F6EF3E-57AF-4B5A-92CC-DFA4EFDB50DF}"/>
              </a:ext>
            </a:extLst>
          </p:cNvPr>
          <p:cNvSpPr>
            <a:spLocks noGrp="1"/>
          </p:cNvSpPr>
          <p:nvPr>
            <p:ph type="body" sz="quarter" idx="34" hasCustomPrompt="1"/>
          </p:nvPr>
        </p:nvSpPr>
        <p:spPr>
          <a:xfrm>
            <a:off x="5110773" y="5853800"/>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40" name="Text Placeholder 13">
            <a:extLst>
              <a:ext uri="{FF2B5EF4-FFF2-40B4-BE49-F238E27FC236}">
                <a16:creationId xmlns:a16="http://schemas.microsoft.com/office/drawing/2014/main" id="{C0035353-F8EC-4962-894E-6E80D50065F3}"/>
              </a:ext>
            </a:extLst>
          </p:cNvPr>
          <p:cNvSpPr>
            <a:spLocks noGrp="1"/>
          </p:cNvSpPr>
          <p:nvPr>
            <p:ph type="body" sz="quarter" idx="33" hasCustomPrompt="1"/>
          </p:nvPr>
        </p:nvSpPr>
        <p:spPr>
          <a:xfrm>
            <a:off x="5110773" y="5538157"/>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7" name="Picture Placeholder 4" descr="Image Placeholder">
            <a:extLst>
              <a:ext uri="{FF2B5EF4-FFF2-40B4-BE49-F238E27FC236}">
                <a16:creationId xmlns:a16="http://schemas.microsoft.com/office/drawing/2014/main" id="{1C680972-0B4D-42E7-A465-EC68CBB61736}"/>
              </a:ext>
            </a:extLst>
          </p:cNvPr>
          <p:cNvSpPr>
            <a:spLocks noGrp="1"/>
          </p:cNvSpPr>
          <p:nvPr>
            <p:ph type="pic" sz="quarter" idx="24"/>
          </p:nvPr>
        </p:nvSpPr>
        <p:spPr>
          <a:xfrm>
            <a:off x="5110766" y="3806396"/>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39" name="Text Placeholder 13">
            <a:extLst>
              <a:ext uri="{FF2B5EF4-FFF2-40B4-BE49-F238E27FC236}">
                <a16:creationId xmlns:a16="http://schemas.microsoft.com/office/drawing/2014/main" id="{BF7D28C7-F929-4963-B8E4-575C50A3E239}"/>
              </a:ext>
            </a:extLst>
          </p:cNvPr>
          <p:cNvSpPr>
            <a:spLocks noGrp="1"/>
          </p:cNvSpPr>
          <p:nvPr>
            <p:ph type="body" sz="quarter" idx="32" hasCustomPrompt="1"/>
          </p:nvPr>
        </p:nvSpPr>
        <p:spPr>
          <a:xfrm>
            <a:off x="1083651" y="5853800"/>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8" name="Text Placeholder 13">
            <a:extLst>
              <a:ext uri="{FF2B5EF4-FFF2-40B4-BE49-F238E27FC236}">
                <a16:creationId xmlns:a16="http://schemas.microsoft.com/office/drawing/2014/main" id="{D6C44CF7-F184-4061-ACFD-411646180EA2}"/>
              </a:ext>
            </a:extLst>
          </p:cNvPr>
          <p:cNvSpPr>
            <a:spLocks noGrp="1"/>
          </p:cNvSpPr>
          <p:nvPr>
            <p:ph type="body" sz="quarter" idx="31" hasCustomPrompt="1"/>
          </p:nvPr>
        </p:nvSpPr>
        <p:spPr>
          <a:xfrm>
            <a:off x="1083651" y="5538157"/>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3" name="Picture Placeholder 4" descr="Image Placeholder">
            <a:extLst>
              <a:ext uri="{FF2B5EF4-FFF2-40B4-BE49-F238E27FC236}">
                <a16:creationId xmlns:a16="http://schemas.microsoft.com/office/drawing/2014/main" id="{46417BC4-3E9C-4C8E-89A5-E2A6CCAE5DC9}"/>
              </a:ext>
            </a:extLst>
          </p:cNvPr>
          <p:cNvSpPr>
            <a:spLocks noGrp="1"/>
          </p:cNvSpPr>
          <p:nvPr>
            <p:ph type="pic" sz="quarter" idx="22"/>
          </p:nvPr>
        </p:nvSpPr>
        <p:spPr>
          <a:xfrm>
            <a:off x="1083658" y="3806396"/>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A97D672E-89B9-4BEE-9C6D-17A8AF67B54A}"/>
              </a:ext>
            </a:extLst>
          </p:cNvPr>
          <p:cNvSpPr>
            <a:spLocks noGrp="1"/>
          </p:cNvSpPr>
          <p:nvPr>
            <p:ph type="body" sz="quarter" idx="30" hasCustomPrompt="1"/>
          </p:nvPr>
        </p:nvSpPr>
        <p:spPr>
          <a:xfrm>
            <a:off x="9137892" y="3234878"/>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2" name="Text Placeholder 13">
            <a:extLst>
              <a:ext uri="{FF2B5EF4-FFF2-40B4-BE49-F238E27FC236}">
                <a16:creationId xmlns:a16="http://schemas.microsoft.com/office/drawing/2014/main" id="{7F57A339-A136-454E-A9CB-C4514D20A468}"/>
              </a:ext>
            </a:extLst>
          </p:cNvPr>
          <p:cNvSpPr>
            <a:spLocks noGrp="1"/>
          </p:cNvSpPr>
          <p:nvPr>
            <p:ph type="body" sz="quarter" idx="29" hasCustomPrompt="1"/>
          </p:nvPr>
        </p:nvSpPr>
        <p:spPr>
          <a:xfrm>
            <a:off x="9137892" y="2919235"/>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9" name="Picture Placeholder 4" descr="Image Placeholder">
            <a:extLst>
              <a:ext uri="{FF2B5EF4-FFF2-40B4-BE49-F238E27FC236}">
                <a16:creationId xmlns:a16="http://schemas.microsoft.com/office/drawing/2014/main" id="{0878E25B-8007-4AF9-8995-CBD90EF02A9E}"/>
              </a:ext>
            </a:extLst>
          </p:cNvPr>
          <p:cNvSpPr>
            <a:spLocks noGrp="1"/>
          </p:cNvSpPr>
          <p:nvPr>
            <p:ph type="pic" sz="quarter" idx="25"/>
          </p:nvPr>
        </p:nvSpPr>
        <p:spPr>
          <a:xfrm>
            <a:off x="9137904" y="1173774"/>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31" name="Text Placeholder 13">
            <a:extLst>
              <a:ext uri="{FF2B5EF4-FFF2-40B4-BE49-F238E27FC236}">
                <a16:creationId xmlns:a16="http://schemas.microsoft.com/office/drawing/2014/main" id="{A195B355-6882-4B3F-B4A4-A5C509BCB51A}"/>
              </a:ext>
            </a:extLst>
          </p:cNvPr>
          <p:cNvSpPr>
            <a:spLocks noGrp="1"/>
          </p:cNvSpPr>
          <p:nvPr>
            <p:ph type="body" sz="quarter" idx="28" hasCustomPrompt="1"/>
          </p:nvPr>
        </p:nvSpPr>
        <p:spPr>
          <a:xfrm>
            <a:off x="5110773" y="3234878"/>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0" name="Text Placeholder 13">
            <a:extLst>
              <a:ext uri="{FF2B5EF4-FFF2-40B4-BE49-F238E27FC236}">
                <a16:creationId xmlns:a16="http://schemas.microsoft.com/office/drawing/2014/main" id="{33FE1FE7-9B79-4785-8786-11F5EBADDB6B}"/>
              </a:ext>
            </a:extLst>
          </p:cNvPr>
          <p:cNvSpPr>
            <a:spLocks noGrp="1"/>
          </p:cNvSpPr>
          <p:nvPr>
            <p:ph type="body" sz="quarter" idx="27" hasCustomPrompt="1"/>
          </p:nvPr>
        </p:nvSpPr>
        <p:spPr>
          <a:xfrm>
            <a:off x="5110773" y="2919235"/>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21" name="Picture Placeholder 4" descr="Image Placeholder">
            <a:extLst>
              <a:ext uri="{FF2B5EF4-FFF2-40B4-BE49-F238E27FC236}">
                <a16:creationId xmlns:a16="http://schemas.microsoft.com/office/drawing/2014/main" id="{B96E7765-D584-4CEF-AE69-A47244D09236}"/>
              </a:ext>
            </a:extLst>
          </p:cNvPr>
          <p:cNvSpPr>
            <a:spLocks noGrp="1"/>
          </p:cNvSpPr>
          <p:nvPr>
            <p:ph type="pic" sz="quarter" idx="26"/>
          </p:nvPr>
        </p:nvSpPr>
        <p:spPr>
          <a:xfrm>
            <a:off x="5110777" y="1173774"/>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29" name="Text Placeholder 13">
            <a:extLst>
              <a:ext uri="{FF2B5EF4-FFF2-40B4-BE49-F238E27FC236}">
                <a16:creationId xmlns:a16="http://schemas.microsoft.com/office/drawing/2014/main" id="{2272E04C-FBA8-4BDE-BBA3-0391CB064BDF}"/>
              </a:ext>
            </a:extLst>
          </p:cNvPr>
          <p:cNvSpPr>
            <a:spLocks noGrp="1"/>
          </p:cNvSpPr>
          <p:nvPr>
            <p:ph type="body" sz="quarter" idx="21" hasCustomPrompt="1"/>
          </p:nvPr>
        </p:nvSpPr>
        <p:spPr>
          <a:xfrm>
            <a:off x="1083651" y="3238690"/>
            <a:ext cx="1970437"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28" name="Text Placeholder 13">
            <a:extLst>
              <a:ext uri="{FF2B5EF4-FFF2-40B4-BE49-F238E27FC236}">
                <a16:creationId xmlns:a16="http://schemas.microsoft.com/office/drawing/2014/main" id="{A9737630-D955-4B81-A114-1FD894A91C68}"/>
              </a:ext>
            </a:extLst>
          </p:cNvPr>
          <p:cNvSpPr>
            <a:spLocks noGrp="1"/>
          </p:cNvSpPr>
          <p:nvPr>
            <p:ph type="body" sz="quarter" idx="20" hasCustomPrompt="1"/>
          </p:nvPr>
        </p:nvSpPr>
        <p:spPr>
          <a:xfrm>
            <a:off x="1083651" y="2923047"/>
            <a:ext cx="1970437"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5" name="Picture Placeholder 4" descr="Image Placeholder">
            <a:extLst>
              <a:ext uri="{FF2B5EF4-FFF2-40B4-BE49-F238E27FC236}">
                <a16:creationId xmlns:a16="http://schemas.microsoft.com/office/drawing/2014/main" id="{06F07F82-05E6-482A-BADD-4AA8F7440D6A}"/>
              </a:ext>
            </a:extLst>
          </p:cNvPr>
          <p:cNvSpPr>
            <a:spLocks noGrp="1"/>
          </p:cNvSpPr>
          <p:nvPr>
            <p:ph type="pic" sz="quarter" idx="17"/>
          </p:nvPr>
        </p:nvSpPr>
        <p:spPr>
          <a:xfrm>
            <a:off x="1083659" y="1179868"/>
            <a:ext cx="1970437" cy="172660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2100"/>
            </a:lvl1pPr>
          </a:lstStyle>
          <a:p>
            <a:r>
              <a:rPr lang="en-US"/>
              <a:t>Click icon to add picture</a:t>
            </a:r>
            <a:endParaRPr lang="en-US" dirty="0"/>
          </a:p>
        </p:txBody>
      </p:sp>
      <p:sp>
        <p:nvSpPr>
          <p:cNvPr id="22" name="Text Placeholder 11">
            <a:extLst>
              <a:ext uri="{FF2B5EF4-FFF2-40B4-BE49-F238E27FC236}">
                <a16:creationId xmlns:a16="http://schemas.microsoft.com/office/drawing/2014/main" id="{36C03A30-37BD-604E-925E-563DA4463364}"/>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438518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Bar - 10 Image">
    <p:spTree>
      <p:nvGrpSpPr>
        <p:cNvPr id="1" name=""/>
        <p:cNvGrpSpPr/>
        <p:nvPr/>
      </p:nvGrpSpPr>
      <p:grpSpPr>
        <a:xfrm>
          <a:off x="0" y="0"/>
          <a:ext cx="0" cy="0"/>
          <a:chOff x="0" y="0"/>
          <a:chExt cx="0" cy="0"/>
        </a:xfrm>
      </p:grpSpPr>
      <p:sp>
        <p:nvSpPr>
          <p:cNvPr id="43" name="Text Placeholder 13">
            <a:extLst>
              <a:ext uri="{FF2B5EF4-FFF2-40B4-BE49-F238E27FC236}">
                <a16:creationId xmlns:a16="http://schemas.microsoft.com/office/drawing/2014/main" id="{83579E50-5DAC-4768-B3E6-4FB6D3A74DA8}"/>
              </a:ext>
            </a:extLst>
          </p:cNvPr>
          <p:cNvSpPr>
            <a:spLocks noGrp="1"/>
          </p:cNvSpPr>
          <p:nvPr>
            <p:ph type="body" sz="quarter" idx="46" hasCustomPrompt="1"/>
          </p:nvPr>
        </p:nvSpPr>
        <p:spPr>
          <a:xfrm>
            <a:off x="10275609" y="5791561"/>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42" name="Text Placeholder 13">
            <a:extLst>
              <a:ext uri="{FF2B5EF4-FFF2-40B4-BE49-F238E27FC236}">
                <a16:creationId xmlns:a16="http://schemas.microsoft.com/office/drawing/2014/main" id="{62BCA51B-6B20-4E97-B247-610429952545}"/>
              </a:ext>
            </a:extLst>
          </p:cNvPr>
          <p:cNvSpPr>
            <a:spLocks noGrp="1"/>
          </p:cNvSpPr>
          <p:nvPr>
            <p:ph type="body" sz="quarter" idx="45" hasCustomPrompt="1"/>
          </p:nvPr>
        </p:nvSpPr>
        <p:spPr>
          <a:xfrm>
            <a:off x="10275609" y="5475918"/>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8" name="Picture Placeholder 4" descr="Image Placeholder">
            <a:extLst>
              <a:ext uri="{FF2B5EF4-FFF2-40B4-BE49-F238E27FC236}">
                <a16:creationId xmlns:a16="http://schemas.microsoft.com/office/drawing/2014/main" id="{556C915A-0B3E-45C4-A05A-F4B8292071C0}"/>
              </a:ext>
            </a:extLst>
          </p:cNvPr>
          <p:cNvSpPr>
            <a:spLocks noGrp="1"/>
          </p:cNvSpPr>
          <p:nvPr>
            <p:ph type="pic" sz="quarter" idx="26"/>
          </p:nvPr>
        </p:nvSpPr>
        <p:spPr>
          <a:xfrm>
            <a:off x="10275617" y="3767182"/>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1" name="Text Placeholder 13">
            <a:extLst>
              <a:ext uri="{FF2B5EF4-FFF2-40B4-BE49-F238E27FC236}">
                <a16:creationId xmlns:a16="http://schemas.microsoft.com/office/drawing/2014/main" id="{38D4DD97-D53F-40E0-8869-096574AD5566}"/>
              </a:ext>
            </a:extLst>
          </p:cNvPr>
          <p:cNvSpPr>
            <a:spLocks noGrp="1"/>
          </p:cNvSpPr>
          <p:nvPr>
            <p:ph type="body" sz="quarter" idx="44" hasCustomPrompt="1"/>
          </p:nvPr>
        </p:nvSpPr>
        <p:spPr>
          <a:xfrm>
            <a:off x="7782349" y="5791561"/>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40" name="Text Placeholder 13">
            <a:extLst>
              <a:ext uri="{FF2B5EF4-FFF2-40B4-BE49-F238E27FC236}">
                <a16:creationId xmlns:a16="http://schemas.microsoft.com/office/drawing/2014/main" id="{B9A8738F-8FD1-4B81-81E1-DBD0CCACAD1F}"/>
              </a:ext>
            </a:extLst>
          </p:cNvPr>
          <p:cNvSpPr>
            <a:spLocks noGrp="1"/>
          </p:cNvSpPr>
          <p:nvPr>
            <p:ph type="body" sz="quarter" idx="43" hasCustomPrompt="1"/>
          </p:nvPr>
        </p:nvSpPr>
        <p:spPr>
          <a:xfrm>
            <a:off x="7782349" y="5475918"/>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7" name="Picture Placeholder 4" descr="Image Placeholder">
            <a:extLst>
              <a:ext uri="{FF2B5EF4-FFF2-40B4-BE49-F238E27FC236}">
                <a16:creationId xmlns:a16="http://schemas.microsoft.com/office/drawing/2014/main" id="{340230E6-4F8F-4AB0-8AC6-523C5495B19F}"/>
              </a:ext>
            </a:extLst>
          </p:cNvPr>
          <p:cNvSpPr>
            <a:spLocks noGrp="1"/>
          </p:cNvSpPr>
          <p:nvPr>
            <p:ph type="pic" sz="quarter" idx="25"/>
          </p:nvPr>
        </p:nvSpPr>
        <p:spPr>
          <a:xfrm>
            <a:off x="7782353" y="3785470"/>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9" name="Text Placeholder 13">
            <a:extLst>
              <a:ext uri="{FF2B5EF4-FFF2-40B4-BE49-F238E27FC236}">
                <a16:creationId xmlns:a16="http://schemas.microsoft.com/office/drawing/2014/main" id="{6F59D5EC-164C-4793-9ACD-B985EF819298}"/>
              </a:ext>
            </a:extLst>
          </p:cNvPr>
          <p:cNvSpPr>
            <a:spLocks noGrp="1"/>
          </p:cNvSpPr>
          <p:nvPr>
            <p:ph type="body" sz="quarter" idx="42" hasCustomPrompt="1"/>
          </p:nvPr>
        </p:nvSpPr>
        <p:spPr>
          <a:xfrm>
            <a:off x="5289089" y="5791561"/>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8" name="Text Placeholder 13">
            <a:extLst>
              <a:ext uri="{FF2B5EF4-FFF2-40B4-BE49-F238E27FC236}">
                <a16:creationId xmlns:a16="http://schemas.microsoft.com/office/drawing/2014/main" id="{6F4DD3FE-88B8-4BAB-9339-792C1E407529}"/>
              </a:ext>
            </a:extLst>
          </p:cNvPr>
          <p:cNvSpPr>
            <a:spLocks noGrp="1"/>
          </p:cNvSpPr>
          <p:nvPr>
            <p:ph type="body" sz="quarter" idx="41" hasCustomPrompt="1"/>
          </p:nvPr>
        </p:nvSpPr>
        <p:spPr>
          <a:xfrm>
            <a:off x="5289089" y="5475918"/>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6" name="Picture Placeholder 4" descr="Image Placeholder">
            <a:extLst>
              <a:ext uri="{FF2B5EF4-FFF2-40B4-BE49-F238E27FC236}">
                <a16:creationId xmlns:a16="http://schemas.microsoft.com/office/drawing/2014/main" id="{466A2499-FADB-43F1-87D5-D3448553419A}"/>
              </a:ext>
            </a:extLst>
          </p:cNvPr>
          <p:cNvSpPr>
            <a:spLocks noGrp="1"/>
          </p:cNvSpPr>
          <p:nvPr>
            <p:ph type="pic" sz="quarter" idx="24"/>
          </p:nvPr>
        </p:nvSpPr>
        <p:spPr>
          <a:xfrm>
            <a:off x="5289089" y="3767182"/>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7" name="Text Placeholder 13">
            <a:extLst>
              <a:ext uri="{FF2B5EF4-FFF2-40B4-BE49-F238E27FC236}">
                <a16:creationId xmlns:a16="http://schemas.microsoft.com/office/drawing/2014/main" id="{6CD91BD1-CCD4-4E07-90CC-9329DDBAD621}"/>
              </a:ext>
            </a:extLst>
          </p:cNvPr>
          <p:cNvSpPr>
            <a:spLocks noGrp="1"/>
          </p:cNvSpPr>
          <p:nvPr>
            <p:ph type="body" sz="quarter" idx="40" hasCustomPrompt="1"/>
          </p:nvPr>
        </p:nvSpPr>
        <p:spPr>
          <a:xfrm>
            <a:off x="2795824" y="5791561"/>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6" name="Text Placeholder 13">
            <a:extLst>
              <a:ext uri="{FF2B5EF4-FFF2-40B4-BE49-F238E27FC236}">
                <a16:creationId xmlns:a16="http://schemas.microsoft.com/office/drawing/2014/main" id="{AE5F9678-BB20-4CB8-9E7F-0074AE21FF76}"/>
              </a:ext>
            </a:extLst>
          </p:cNvPr>
          <p:cNvSpPr>
            <a:spLocks noGrp="1"/>
          </p:cNvSpPr>
          <p:nvPr>
            <p:ph type="body" sz="quarter" idx="39" hasCustomPrompt="1"/>
          </p:nvPr>
        </p:nvSpPr>
        <p:spPr>
          <a:xfrm>
            <a:off x="2795824" y="5475918"/>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5" name="Picture Placeholder 4" descr="Image Placeholder">
            <a:extLst>
              <a:ext uri="{FF2B5EF4-FFF2-40B4-BE49-F238E27FC236}">
                <a16:creationId xmlns:a16="http://schemas.microsoft.com/office/drawing/2014/main" id="{4B28979E-7819-47E7-ABB3-06FA8C957021}"/>
              </a:ext>
            </a:extLst>
          </p:cNvPr>
          <p:cNvSpPr>
            <a:spLocks noGrp="1"/>
          </p:cNvSpPr>
          <p:nvPr>
            <p:ph type="pic" sz="quarter" idx="23"/>
          </p:nvPr>
        </p:nvSpPr>
        <p:spPr>
          <a:xfrm>
            <a:off x="2795825" y="3785470"/>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59E9F75A-0C78-499A-8A60-F6FF24A8348D}"/>
              </a:ext>
            </a:extLst>
          </p:cNvPr>
          <p:cNvSpPr>
            <a:spLocks noGrp="1"/>
          </p:cNvSpPr>
          <p:nvPr>
            <p:ph type="body" sz="quarter" idx="38" hasCustomPrompt="1"/>
          </p:nvPr>
        </p:nvSpPr>
        <p:spPr>
          <a:xfrm>
            <a:off x="302561" y="5791561"/>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4" name="Text Placeholder 13">
            <a:extLst>
              <a:ext uri="{FF2B5EF4-FFF2-40B4-BE49-F238E27FC236}">
                <a16:creationId xmlns:a16="http://schemas.microsoft.com/office/drawing/2014/main" id="{21409B0E-FA01-4DA6-B603-75B99C397E9E}"/>
              </a:ext>
            </a:extLst>
          </p:cNvPr>
          <p:cNvSpPr>
            <a:spLocks noGrp="1"/>
          </p:cNvSpPr>
          <p:nvPr>
            <p:ph type="body" sz="quarter" idx="37" hasCustomPrompt="1"/>
          </p:nvPr>
        </p:nvSpPr>
        <p:spPr>
          <a:xfrm>
            <a:off x="302561" y="5475918"/>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14" name="Picture Placeholder 4" descr="Image Placeholder">
            <a:extLst>
              <a:ext uri="{FF2B5EF4-FFF2-40B4-BE49-F238E27FC236}">
                <a16:creationId xmlns:a16="http://schemas.microsoft.com/office/drawing/2014/main" id="{B6CB0FAA-7CB8-4355-A727-AAE65A45EE94}"/>
              </a:ext>
            </a:extLst>
          </p:cNvPr>
          <p:cNvSpPr>
            <a:spLocks noGrp="1"/>
          </p:cNvSpPr>
          <p:nvPr>
            <p:ph type="pic" sz="quarter" idx="22"/>
          </p:nvPr>
        </p:nvSpPr>
        <p:spPr>
          <a:xfrm>
            <a:off x="302561" y="3767182"/>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1495876B-A26E-4890-993E-93FDF8D949CF}"/>
              </a:ext>
            </a:extLst>
          </p:cNvPr>
          <p:cNvSpPr>
            <a:spLocks noGrp="1"/>
          </p:cNvSpPr>
          <p:nvPr>
            <p:ph type="body" sz="quarter" idx="36" hasCustomPrompt="1"/>
          </p:nvPr>
        </p:nvSpPr>
        <p:spPr>
          <a:xfrm>
            <a:off x="10275610" y="3240866"/>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2" name="Text Placeholder 13">
            <a:extLst>
              <a:ext uri="{FF2B5EF4-FFF2-40B4-BE49-F238E27FC236}">
                <a16:creationId xmlns:a16="http://schemas.microsoft.com/office/drawing/2014/main" id="{500DCF7D-DC81-4634-A43E-A933754E97A3}"/>
              </a:ext>
            </a:extLst>
          </p:cNvPr>
          <p:cNvSpPr>
            <a:spLocks noGrp="1"/>
          </p:cNvSpPr>
          <p:nvPr>
            <p:ph type="body" sz="quarter" idx="35" hasCustomPrompt="1"/>
          </p:nvPr>
        </p:nvSpPr>
        <p:spPr>
          <a:xfrm>
            <a:off x="10275610" y="2929136"/>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8" name="Picture Placeholder 4" descr="Image Placeholder">
            <a:extLst>
              <a:ext uri="{FF2B5EF4-FFF2-40B4-BE49-F238E27FC236}">
                <a16:creationId xmlns:a16="http://schemas.microsoft.com/office/drawing/2014/main" id="{C04761C7-D6EC-4E8C-8135-2A5F6EA2A610}"/>
              </a:ext>
            </a:extLst>
          </p:cNvPr>
          <p:cNvSpPr>
            <a:spLocks noGrp="1"/>
          </p:cNvSpPr>
          <p:nvPr>
            <p:ph type="pic" sz="quarter" idx="21"/>
          </p:nvPr>
        </p:nvSpPr>
        <p:spPr>
          <a:xfrm>
            <a:off x="10275617" y="1216444"/>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1" name="Text Placeholder 13">
            <a:extLst>
              <a:ext uri="{FF2B5EF4-FFF2-40B4-BE49-F238E27FC236}">
                <a16:creationId xmlns:a16="http://schemas.microsoft.com/office/drawing/2014/main" id="{D715603D-C70D-4743-824A-8575409B7082}"/>
              </a:ext>
            </a:extLst>
          </p:cNvPr>
          <p:cNvSpPr>
            <a:spLocks noGrp="1"/>
          </p:cNvSpPr>
          <p:nvPr>
            <p:ph type="body" sz="quarter" idx="34" hasCustomPrompt="1"/>
          </p:nvPr>
        </p:nvSpPr>
        <p:spPr>
          <a:xfrm>
            <a:off x="7782345" y="3240866"/>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30" name="Text Placeholder 13">
            <a:extLst>
              <a:ext uri="{FF2B5EF4-FFF2-40B4-BE49-F238E27FC236}">
                <a16:creationId xmlns:a16="http://schemas.microsoft.com/office/drawing/2014/main" id="{946F07A1-2DFF-4892-9F9C-ECE7685858C2}"/>
              </a:ext>
            </a:extLst>
          </p:cNvPr>
          <p:cNvSpPr>
            <a:spLocks noGrp="1"/>
          </p:cNvSpPr>
          <p:nvPr>
            <p:ph type="body" sz="quarter" idx="33" hasCustomPrompt="1"/>
          </p:nvPr>
        </p:nvSpPr>
        <p:spPr>
          <a:xfrm>
            <a:off x="7782350" y="2929136"/>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7" name="Picture Placeholder 4" descr="Image Placeholder">
            <a:extLst>
              <a:ext uri="{FF2B5EF4-FFF2-40B4-BE49-F238E27FC236}">
                <a16:creationId xmlns:a16="http://schemas.microsoft.com/office/drawing/2014/main" id="{52D8ACFE-F032-447A-895C-6109000D5929}"/>
              </a:ext>
            </a:extLst>
          </p:cNvPr>
          <p:cNvSpPr>
            <a:spLocks noGrp="1"/>
          </p:cNvSpPr>
          <p:nvPr>
            <p:ph type="pic" sz="quarter" idx="20"/>
          </p:nvPr>
        </p:nvSpPr>
        <p:spPr>
          <a:xfrm>
            <a:off x="7782353" y="1234732"/>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29" name="Text Placeholder 13">
            <a:extLst>
              <a:ext uri="{FF2B5EF4-FFF2-40B4-BE49-F238E27FC236}">
                <a16:creationId xmlns:a16="http://schemas.microsoft.com/office/drawing/2014/main" id="{183E07F4-6987-4475-AECD-AB5CEAD9CDED}"/>
              </a:ext>
            </a:extLst>
          </p:cNvPr>
          <p:cNvSpPr>
            <a:spLocks noGrp="1"/>
          </p:cNvSpPr>
          <p:nvPr>
            <p:ph type="body" sz="quarter" idx="32" hasCustomPrompt="1"/>
          </p:nvPr>
        </p:nvSpPr>
        <p:spPr>
          <a:xfrm>
            <a:off x="5289090" y="3240866"/>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28" name="Text Placeholder 13">
            <a:extLst>
              <a:ext uri="{FF2B5EF4-FFF2-40B4-BE49-F238E27FC236}">
                <a16:creationId xmlns:a16="http://schemas.microsoft.com/office/drawing/2014/main" id="{C49793F4-58F1-4DC5-ACFE-0132F35929AE}"/>
              </a:ext>
            </a:extLst>
          </p:cNvPr>
          <p:cNvSpPr>
            <a:spLocks noGrp="1"/>
          </p:cNvSpPr>
          <p:nvPr>
            <p:ph type="body" sz="quarter" idx="31" hasCustomPrompt="1"/>
          </p:nvPr>
        </p:nvSpPr>
        <p:spPr>
          <a:xfrm>
            <a:off x="5289090" y="2929136"/>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6" name="Picture Placeholder 4" descr="Image Placeholder">
            <a:extLst>
              <a:ext uri="{FF2B5EF4-FFF2-40B4-BE49-F238E27FC236}">
                <a16:creationId xmlns:a16="http://schemas.microsoft.com/office/drawing/2014/main" id="{5DFE2FA5-4C9C-47B2-AD85-AB901D57CD64}"/>
              </a:ext>
            </a:extLst>
          </p:cNvPr>
          <p:cNvSpPr>
            <a:spLocks noGrp="1"/>
          </p:cNvSpPr>
          <p:nvPr>
            <p:ph type="pic" sz="quarter" idx="19"/>
          </p:nvPr>
        </p:nvSpPr>
        <p:spPr>
          <a:xfrm>
            <a:off x="5289089" y="1216444"/>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27" name="Text Placeholder 13">
            <a:extLst>
              <a:ext uri="{FF2B5EF4-FFF2-40B4-BE49-F238E27FC236}">
                <a16:creationId xmlns:a16="http://schemas.microsoft.com/office/drawing/2014/main" id="{027A422F-2333-4696-96A3-500B6A45C19E}"/>
              </a:ext>
            </a:extLst>
          </p:cNvPr>
          <p:cNvSpPr>
            <a:spLocks noGrp="1"/>
          </p:cNvSpPr>
          <p:nvPr>
            <p:ph type="body" sz="quarter" idx="30" hasCustomPrompt="1"/>
          </p:nvPr>
        </p:nvSpPr>
        <p:spPr>
          <a:xfrm>
            <a:off x="2795825" y="3240866"/>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26" name="Text Placeholder 13">
            <a:extLst>
              <a:ext uri="{FF2B5EF4-FFF2-40B4-BE49-F238E27FC236}">
                <a16:creationId xmlns:a16="http://schemas.microsoft.com/office/drawing/2014/main" id="{3E0CFF34-663C-4BE7-B12D-6C112FED8D69}"/>
              </a:ext>
            </a:extLst>
          </p:cNvPr>
          <p:cNvSpPr>
            <a:spLocks noGrp="1"/>
          </p:cNvSpPr>
          <p:nvPr>
            <p:ph type="body" sz="quarter" idx="29" hasCustomPrompt="1"/>
          </p:nvPr>
        </p:nvSpPr>
        <p:spPr>
          <a:xfrm>
            <a:off x="2795825" y="2929136"/>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5" name="Picture Placeholder 4" descr="Image Placeholder">
            <a:extLst>
              <a:ext uri="{FF2B5EF4-FFF2-40B4-BE49-F238E27FC236}">
                <a16:creationId xmlns:a16="http://schemas.microsoft.com/office/drawing/2014/main" id="{9CA6D13A-10D8-446F-9B0E-2925A4D7931B}"/>
              </a:ext>
            </a:extLst>
          </p:cNvPr>
          <p:cNvSpPr>
            <a:spLocks noGrp="1"/>
          </p:cNvSpPr>
          <p:nvPr>
            <p:ph type="pic" sz="quarter" idx="18"/>
          </p:nvPr>
        </p:nvSpPr>
        <p:spPr>
          <a:xfrm>
            <a:off x="2795825" y="1234732"/>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25" name="Text Placeholder 13">
            <a:extLst>
              <a:ext uri="{FF2B5EF4-FFF2-40B4-BE49-F238E27FC236}">
                <a16:creationId xmlns:a16="http://schemas.microsoft.com/office/drawing/2014/main" id="{37D83278-6A93-41A8-8DBF-170531365589}"/>
              </a:ext>
            </a:extLst>
          </p:cNvPr>
          <p:cNvSpPr>
            <a:spLocks noGrp="1"/>
          </p:cNvSpPr>
          <p:nvPr>
            <p:ph type="body" sz="quarter" idx="28" hasCustomPrompt="1"/>
          </p:nvPr>
        </p:nvSpPr>
        <p:spPr>
          <a:xfrm>
            <a:off x="302562" y="3240866"/>
            <a:ext cx="1613820" cy="380619"/>
          </a:xfrm>
          <a:prstGeom prst="rect">
            <a:avLst/>
          </a:prstGeom>
        </p:spPr>
        <p:txBody>
          <a:bodyPr lIns="0" rIns="0">
            <a:noAutofit/>
          </a:bodyPr>
          <a:lstStyle>
            <a:lvl1pPr marL="0" indent="0">
              <a:buNone/>
              <a:defRPr sz="1200">
                <a:solidFill>
                  <a:schemeClr val="tx1"/>
                </a:solidFill>
              </a:defRPr>
            </a:lvl1pPr>
          </a:lstStyle>
          <a:p>
            <a:r>
              <a:rPr lang="en-US" dirty="0"/>
              <a:t>Title</a:t>
            </a:r>
          </a:p>
        </p:txBody>
      </p:sp>
      <p:sp>
        <p:nvSpPr>
          <p:cNvPr id="24" name="Text Placeholder 13">
            <a:extLst>
              <a:ext uri="{FF2B5EF4-FFF2-40B4-BE49-F238E27FC236}">
                <a16:creationId xmlns:a16="http://schemas.microsoft.com/office/drawing/2014/main" id="{A8E6BFCD-3FC3-4DEF-A75F-D6D4A37A6C6E}"/>
              </a:ext>
            </a:extLst>
          </p:cNvPr>
          <p:cNvSpPr>
            <a:spLocks noGrp="1"/>
          </p:cNvSpPr>
          <p:nvPr>
            <p:ph type="body" sz="quarter" idx="27" hasCustomPrompt="1"/>
          </p:nvPr>
        </p:nvSpPr>
        <p:spPr>
          <a:xfrm>
            <a:off x="302562" y="2929136"/>
            <a:ext cx="1613820" cy="296403"/>
          </a:xfrm>
          <a:prstGeom prst="rect">
            <a:avLst/>
          </a:prstGeom>
        </p:spPr>
        <p:txBody>
          <a:bodyPr lIns="0" rIns="0">
            <a:noAutofit/>
          </a:bodyPr>
          <a:lstStyle>
            <a:lvl1pPr marL="0" indent="0">
              <a:buNone/>
              <a:defRPr sz="1400" b="1">
                <a:solidFill>
                  <a:schemeClr val="tx2"/>
                </a:solidFill>
              </a:defRPr>
            </a:lvl1pPr>
          </a:lstStyle>
          <a:p>
            <a:r>
              <a:rPr lang="en-US" dirty="0"/>
              <a:t>Name</a:t>
            </a:r>
          </a:p>
        </p:txBody>
      </p:sp>
      <p:sp>
        <p:nvSpPr>
          <p:cNvPr id="4" name="Picture Placeholder 4" descr="Image Placeholder">
            <a:extLst>
              <a:ext uri="{FF2B5EF4-FFF2-40B4-BE49-F238E27FC236}">
                <a16:creationId xmlns:a16="http://schemas.microsoft.com/office/drawing/2014/main" id="{DC61808A-4072-4608-9FD5-8E07E0B90A35}"/>
              </a:ext>
            </a:extLst>
          </p:cNvPr>
          <p:cNvSpPr>
            <a:spLocks noGrp="1"/>
          </p:cNvSpPr>
          <p:nvPr>
            <p:ph type="pic" sz="quarter" idx="17"/>
          </p:nvPr>
        </p:nvSpPr>
        <p:spPr>
          <a:xfrm>
            <a:off x="302561" y="1216444"/>
            <a:ext cx="1613821"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4" name="Text Placeholder 11">
            <a:extLst>
              <a:ext uri="{FF2B5EF4-FFF2-40B4-BE49-F238E27FC236}">
                <a16:creationId xmlns:a16="http://schemas.microsoft.com/office/drawing/2014/main" id="{01AB26D4-9009-D046-9D33-752D0834E0D1}"/>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130892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Bar - 14 Image">
    <p:spTree>
      <p:nvGrpSpPr>
        <p:cNvPr id="1" name=""/>
        <p:cNvGrpSpPr/>
        <p:nvPr/>
      </p:nvGrpSpPr>
      <p:grpSpPr>
        <a:xfrm>
          <a:off x="0" y="0"/>
          <a:ext cx="0" cy="0"/>
          <a:chOff x="0" y="0"/>
          <a:chExt cx="0" cy="0"/>
        </a:xfrm>
      </p:grpSpPr>
      <p:sp>
        <p:nvSpPr>
          <p:cNvPr id="59" name="Text Placeholder 13">
            <a:extLst>
              <a:ext uri="{FF2B5EF4-FFF2-40B4-BE49-F238E27FC236}">
                <a16:creationId xmlns:a16="http://schemas.microsoft.com/office/drawing/2014/main" id="{F83C0E0C-FE87-400E-937A-9E1CCD2D8DF5}"/>
              </a:ext>
            </a:extLst>
          </p:cNvPr>
          <p:cNvSpPr>
            <a:spLocks noGrp="1"/>
          </p:cNvSpPr>
          <p:nvPr>
            <p:ph type="body" sz="quarter" idx="58" hasCustomPrompt="1"/>
          </p:nvPr>
        </p:nvSpPr>
        <p:spPr>
          <a:xfrm>
            <a:off x="10555505"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8" name="Text Placeholder 13">
            <a:extLst>
              <a:ext uri="{FF2B5EF4-FFF2-40B4-BE49-F238E27FC236}">
                <a16:creationId xmlns:a16="http://schemas.microsoft.com/office/drawing/2014/main" id="{BD97F9F0-816B-48D2-91D6-2DE2B94CE046}"/>
              </a:ext>
            </a:extLst>
          </p:cNvPr>
          <p:cNvSpPr>
            <a:spLocks noGrp="1"/>
          </p:cNvSpPr>
          <p:nvPr>
            <p:ph type="body" sz="quarter" idx="57" hasCustomPrompt="1"/>
          </p:nvPr>
        </p:nvSpPr>
        <p:spPr>
          <a:xfrm>
            <a:off x="10555505"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1" name="Picture Placeholder 4" descr="Image Placeholder">
            <a:extLst>
              <a:ext uri="{FF2B5EF4-FFF2-40B4-BE49-F238E27FC236}">
                <a16:creationId xmlns:a16="http://schemas.microsoft.com/office/drawing/2014/main" id="{1B49AB6C-81BA-472C-AC50-D8CF597F1B9A}"/>
              </a:ext>
            </a:extLst>
          </p:cNvPr>
          <p:cNvSpPr>
            <a:spLocks noGrp="1"/>
          </p:cNvSpPr>
          <p:nvPr>
            <p:ph type="pic" sz="quarter" idx="27"/>
          </p:nvPr>
        </p:nvSpPr>
        <p:spPr>
          <a:xfrm>
            <a:off x="10555603"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57" name="Text Placeholder 13">
            <a:extLst>
              <a:ext uri="{FF2B5EF4-FFF2-40B4-BE49-F238E27FC236}">
                <a16:creationId xmlns:a16="http://schemas.microsoft.com/office/drawing/2014/main" id="{133B1320-CE73-49F2-85CA-F045092F49EB}"/>
              </a:ext>
            </a:extLst>
          </p:cNvPr>
          <p:cNvSpPr>
            <a:spLocks noGrp="1"/>
          </p:cNvSpPr>
          <p:nvPr>
            <p:ph type="body" sz="quarter" idx="56" hasCustomPrompt="1"/>
          </p:nvPr>
        </p:nvSpPr>
        <p:spPr>
          <a:xfrm>
            <a:off x="8830398"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6" name="Text Placeholder 13">
            <a:extLst>
              <a:ext uri="{FF2B5EF4-FFF2-40B4-BE49-F238E27FC236}">
                <a16:creationId xmlns:a16="http://schemas.microsoft.com/office/drawing/2014/main" id="{D1958B96-CF88-434B-8125-746DCB610A8C}"/>
              </a:ext>
            </a:extLst>
          </p:cNvPr>
          <p:cNvSpPr>
            <a:spLocks noGrp="1"/>
          </p:cNvSpPr>
          <p:nvPr>
            <p:ph type="body" sz="quarter" idx="55" hasCustomPrompt="1"/>
          </p:nvPr>
        </p:nvSpPr>
        <p:spPr>
          <a:xfrm>
            <a:off x="8830398"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0" name="Picture Placeholder 4" descr="Image Placeholder">
            <a:extLst>
              <a:ext uri="{FF2B5EF4-FFF2-40B4-BE49-F238E27FC236}">
                <a16:creationId xmlns:a16="http://schemas.microsoft.com/office/drawing/2014/main" id="{9552DB96-DE74-47C3-8D79-56E9DCCB374C}"/>
              </a:ext>
            </a:extLst>
          </p:cNvPr>
          <p:cNvSpPr>
            <a:spLocks noGrp="1"/>
          </p:cNvSpPr>
          <p:nvPr>
            <p:ph type="pic" sz="quarter" idx="26"/>
          </p:nvPr>
        </p:nvSpPr>
        <p:spPr>
          <a:xfrm>
            <a:off x="8830435"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55" name="Text Placeholder 13">
            <a:extLst>
              <a:ext uri="{FF2B5EF4-FFF2-40B4-BE49-F238E27FC236}">
                <a16:creationId xmlns:a16="http://schemas.microsoft.com/office/drawing/2014/main" id="{65E935A6-6A3A-4B7B-94BB-56213CC40557}"/>
              </a:ext>
            </a:extLst>
          </p:cNvPr>
          <p:cNvSpPr>
            <a:spLocks noGrp="1"/>
          </p:cNvSpPr>
          <p:nvPr>
            <p:ph type="body" sz="quarter" idx="54" hasCustomPrompt="1"/>
          </p:nvPr>
        </p:nvSpPr>
        <p:spPr>
          <a:xfrm>
            <a:off x="7105261"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4" name="Text Placeholder 13">
            <a:extLst>
              <a:ext uri="{FF2B5EF4-FFF2-40B4-BE49-F238E27FC236}">
                <a16:creationId xmlns:a16="http://schemas.microsoft.com/office/drawing/2014/main" id="{B0B5E7B3-CF40-4820-AD9C-8EEABE0EDF90}"/>
              </a:ext>
            </a:extLst>
          </p:cNvPr>
          <p:cNvSpPr>
            <a:spLocks noGrp="1"/>
          </p:cNvSpPr>
          <p:nvPr>
            <p:ph type="body" sz="quarter" idx="53" hasCustomPrompt="1"/>
          </p:nvPr>
        </p:nvSpPr>
        <p:spPr>
          <a:xfrm>
            <a:off x="7105261"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9" name="Picture Placeholder 4" descr="Image Placeholder">
            <a:extLst>
              <a:ext uri="{FF2B5EF4-FFF2-40B4-BE49-F238E27FC236}">
                <a16:creationId xmlns:a16="http://schemas.microsoft.com/office/drawing/2014/main" id="{69893708-A1F3-4D1E-9D4C-AF932F60BBF5}"/>
              </a:ext>
            </a:extLst>
          </p:cNvPr>
          <p:cNvSpPr>
            <a:spLocks noGrp="1"/>
          </p:cNvSpPr>
          <p:nvPr>
            <p:ph type="pic" sz="quarter" idx="25"/>
          </p:nvPr>
        </p:nvSpPr>
        <p:spPr>
          <a:xfrm>
            <a:off x="7105267"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53" name="Text Placeholder 13">
            <a:extLst>
              <a:ext uri="{FF2B5EF4-FFF2-40B4-BE49-F238E27FC236}">
                <a16:creationId xmlns:a16="http://schemas.microsoft.com/office/drawing/2014/main" id="{5A1F805A-2159-4CF5-BCE7-AFFB0A43B9B7}"/>
              </a:ext>
            </a:extLst>
          </p:cNvPr>
          <p:cNvSpPr>
            <a:spLocks noGrp="1"/>
          </p:cNvSpPr>
          <p:nvPr>
            <p:ph type="body" sz="quarter" idx="52" hasCustomPrompt="1"/>
          </p:nvPr>
        </p:nvSpPr>
        <p:spPr>
          <a:xfrm>
            <a:off x="5380124"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2" name="Text Placeholder 13">
            <a:extLst>
              <a:ext uri="{FF2B5EF4-FFF2-40B4-BE49-F238E27FC236}">
                <a16:creationId xmlns:a16="http://schemas.microsoft.com/office/drawing/2014/main" id="{EA37540F-CB8D-4C5B-AC97-21A36849C0EE}"/>
              </a:ext>
            </a:extLst>
          </p:cNvPr>
          <p:cNvSpPr>
            <a:spLocks noGrp="1"/>
          </p:cNvSpPr>
          <p:nvPr>
            <p:ph type="body" sz="quarter" idx="51" hasCustomPrompt="1"/>
          </p:nvPr>
        </p:nvSpPr>
        <p:spPr>
          <a:xfrm>
            <a:off x="5380124"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8" name="Picture Placeholder 4" descr="Image Placeholder">
            <a:extLst>
              <a:ext uri="{FF2B5EF4-FFF2-40B4-BE49-F238E27FC236}">
                <a16:creationId xmlns:a16="http://schemas.microsoft.com/office/drawing/2014/main" id="{39A41D66-F8E7-4A87-A582-74BCA6C70183}"/>
              </a:ext>
            </a:extLst>
          </p:cNvPr>
          <p:cNvSpPr>
            <a:spLocks noGrp="1"/>
          </p:cNvSpPr>
          <p:nvPr>
            <p:ph type="pic" sz="quarter" idx="24"/>
          </p:nvPr>
        </p:nvSpPr>
        <p:spPr>
          <a:xfrm>
            <a:off x="5380099"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51" name="Text Placeholder 13">
            <a:extLst>
              <a:ext uri="{FF2B5EF4-FFF2-40B4-BE49-F238E27FC236}">
                <a16:creationId xmlns:a16="http://schemas.microsoft.com/office/drawing/2014/main" id="{DF37E9EC-5C48-4085-ACDB-6A2C048FD159}"/>
              </a:ext>
            </a:extLst>
          </p:cNvPr>
          <p:cNvSpPr>
            <a:spLocks noGrp="1"/>
          </p:cNvSpPr>
          <p:nvPr>
            <p:ph type="body" sz="quarter" idx="50" hasCustomPrompt="1"/>
          </p:nvPr>
        </p:nvSpPr>
        <p:spPr>
          <a:xfrm>
            <a:off x="3654905"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0" name="Text Placeholder 13">
            <a:extLst>
              <a:ext uri="{FF2B5EF4-FFF2-40B4-BE49-F238E27FC236}">
                <a16:creationId xmlns:a16="http://schemas.microsoft.com/office/drawing/2014/main" id="{39332911-A0EE-4C81-B5D0-D60510F049F8}"/>
              </a:ext>
            </a:extLst>
          </p:cNvPr>
          <p:cNvSpPr>
            <a:spLocks noGrp="1"/>
          </p:cNvSpPr>
          <p:nvPr>
            <p:ph type="body" sz="quarter" idx="49" hasCustomPrompt="1"/>
          </p:nvPr>
        </p:nvSpPr>
        <p:spPr>
          <a:xfrm>
            <a:off x="3654905"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4" name="Picture Placeholder 4" descr="Image Placeholder">
            <a:extLst>
              <a:ext uri="{FF2B5EF4-FFF2-40B4-BE49-F238E27FC236}">
                <a16:creationId xmlns:a16="http://schemas.microsoft.com/office/drawing/2014/main" id="{D477DC54-7D61-4EA0-B331-BDD03453D4B6}"/>
              </a:ext>
            </a:extLst>
          </p:cNvPr>
          <p:cNvSpPr>
            <a:spLocks noGrp="1"/>
          </p:cNvSpPr>
          <p:nvPr>
            <p:ph type="pic" sz="quarter" idx="30"/>
          </p:nvPr>
        </p:nvSpPr>
        <p:spPr>
          <a:xfrm>
            <a:off x="3654933"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9" name="Text Placeholder 13">
            <a:extLst>
              <a:ext uri="{FF2B5EF4-FFF2-40B4-BE49-F238E27FC236}">
                <a16:creationId xmlns:a16="http://schemas.microsoft.com/office/drawing/2014/main" id="{AA947F86-F37A-4EA5-A23C-9F2192BBFE32}"/>
              </a:ext>
            </a:extLst>
          </p:cNvPr>
          <p:cNvSpPr>
            <a:spLocks noGrp="1"/>
          </p:cNvSpPr>
          <p:nvPr>
            <p:ph type="body" sz="quarter" idx="48" hasCustomPrompt="1"/>
          </p:nvPr>
        </p:nvSpPr>
        <p:spPr>
          <a:xfrm>
            <a:off x="1929763"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8" name="Text Placeholder 13">
            <a:extLst>
              <a:ext uri="{FF2B5EF4-FFF2-40B4-BE49-F238E27FC236}">
                <a16:creationId xmlns:a16="http://schemas.microsoft.com/office/drawing/2014/main" id="{AA760677-1556-4D68-9A15-2B515C1E25F3}"/>
              </a:ext>
            </a:extLst>
          </p:cNvPr>
          <p:cNvSpPr>
            <a:spLocks noGrp="1"/>
          </p:cNvSpPr>
          <p:nvPr>
            <p:ph type="body" sz="quarter" idx="47" hasCustomPrompt="1"/>
          </p:nvPr>
        </p:nvSpPr>
        <p:spPr>
          <a:xfrm>
            <a:off x="1929763"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3" name="Picture Placeholder 4" descr="Image Placeholder">
            <a:extLst>
              <a:ext uri="{FF2B5EF4-FFF2-40B4-BE49-F238E27FC236}">
                <a16:creationId xmlns:a16="http://schemas.microsoft.com/office/drawing/2014/main" id="{A7672A98-64F4-46BA-AF8F-3EA55A16D0B0}"/>
              </a:ext>
            </a:extLst>
          </p:cNvPr>
          <p:cNvSpPr>
            <a:spLocks noGrp="1"/>
          </p:cNvSpPr>
          <p:nvPr>
            <p:ph type="pic" sz="quarter" idx="29"/>
          </p:nvPr>
        </p:nvSpPr>
        <p:spPr>
          <a:xfrm>
            <a:off x="1929765"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7" name="Text Placeholder 13">
            <a:extLst>
              <a:ext uri="{FF2B5EF4-FFF2-40B4-BE49-F238E27FC236}">
                <a16:creationId xmlns:a16="http://schemas.microsoft.com/office/drawing/2014/main" id="{395A0A00-FAED-4CAE-9D66-EB6AFA443DF4}"/>
              </a:ext>
            </a:extLst>
          </p:cNvPr>
          <p:cNvSpPr>
            <a:spLocks noGrp="1"/>
          </p:cNvSpPr>
          <p:nvPr>
            <p:ph type="body" sz="quarter" idx="46" hasCustomPrompt="1"/>
          </p:nvPr>
        </p:nvSpPr>
        <p:spPr>
          <a:xfrm>
            <a:off x="204597" y="5694537"/>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6" name="Text Placeholder 13">
            <a:extLst>
              <a:ext uri="{FF2B5EF4-FFF2-40B4-BE49-F238E27FC236}">
                <a16:creationId xmlns:a16="http://schemas.microsoft.com/office/drawing/2014/main" id="{6E03497A-572A-48A6-9974-B012768E28F0}"/>
              </a:ext>
            </a:extLst>
          </p:cNvPr>
          <p:cNvSpPr>
            <a:spLocks noGrp="1"/>
          </p:cNvSpPr>
          <p:nvPr>
            <p:ph type="body" sz="quarter" idx="45" hasCustomPrompt="1"/>
          </p:nvPr>
        </p:nvSpPr>
        <p:spPr>
          <a:xfrm>
            <a:off x="204597" y="5378894"/>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2" name="Picture Placeholder 4" descr="Image Placeholder">
            <a:extLst>
              <a:ext uri="{FF2B5EF4-FFF2-40B4-BE49-F238E27FC236}">
                <a16:creationId xmlns:a16="http://schemas.microsoft.com/office/drawing/2014/main" id="{F58475D2-3BF4-4B75-9F57-76DA8DE0C723}"/>
              </a:ext>
            </a:extLst>
          </p:cNvPr>
          <p:cNvSpPr>
            <a:spLocks noGrp="1"/>
          </p:cNvSpPr>
          <p:nvPr>
            <p:ph type="pic" sz="quarter" idx="28"/>
          </p:nvPr>
        </p:nvSpPr>
        <p:spPr>
          <a:xfrm>
            <a:off x="204597" y="367840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5" name="Text Placeholder 13">
            <a:extLst>
              <a:ext uri="{FF2B5EF4-FFF2-40B4-BE49-F238E27FC236}">
                <a16:creationId xmlns:a16="http://schemas.microsoft.com/office/drawing/2014/main" id="{93ADEAA1-98E6-4414-B5B5-924ADD5DCF17}"/>
              </a:ext>
            </a:extLst>
          </p:cNvPr>
          <p:cNvSpPr>
            <a:spLocks noGrp="1"/>
          </p:cNvSpPr>
          <p:nvPr>
            <p:ph type="body" sz="quarter" idx="44" hasCustomPrompt="1"/>
          </p:nvPr>
        </p:nvSpPr>
        <p:spPr>
          <a:xfrm>
            <a:off x="10555505"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4" name="Text Placeholder 13">
            <a:extLst>
              <a:ext uri="{FF2B5EF4-FFF2-40B4-BE49-F238E27FC236}">
                <a16:creationId xmlns:a16="http://schemas.microsoft.com/office/drawing/2014/main" id="{D20A1982-C0A3-4F27-B39A-0B1738AF5F34}"/>
              </a:ext>
            </a:extLst>
          </p:cNvPr>
          <p:cNvSpPr>
            <a:spLocks noGrp="1"/>
          </p:cNvSpPr>
          <p:nvPr>
            <p:ph type="body" sz="quarter" idx="43" hasCustomPrompt="1"/>
          </p:nvPr>
        </p:nvSpPr>
        <p:spPr>
          <a:xfrm>
            <a:off x="10555505"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7" name="Picture Placeholder 4" descr="Image Placeholder">
            <a:extLst>
              <a:ext uri="{FF2B5EF4-FFF2-40B4-BE49-F238E27FC236}">
                <a16:creationId xmlns:a16="http://schemas.microsoft.com/office/drawing/2014/main" id="{1B1905BE-5D49-43F5-BEBD-887848DC7C87}"/>
              </a:ext>
            </a:extLst>
          </p:cNvPr>
          <p:cNvSpPr>
            <a:spLocks noGrp="1"/>
          </p:cNvSpPr>
          <p:nvPr>
            <p:ph type="pic" sz="quarter" idx="20"/>
          </p:nvPr>
        </p:nvSpPr>
        <p:spPr>
          <a:xfrm>
            <a:off x="10555627"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3" name="Text Placeholder 13">
            <a:extLst>
              <a:ext uri="{FF2B5EF4-FFF2-40B4-BE49-F238E27FC236}">
                <a16:creationId xmlns:a16="http://schemas.microsoft.com/office/drawing/2014/main" id="{256E2A34-D74B-447E-AEAA-951B829FACAB}"/>
              </a:ext>
            </a:extLst>
          </p:cNvPr>
          <p:cNvSpPr>
            <a:spLocks noGrp="1"/>
          </p:cNvSpPr>
          <p:nvPr>
            <p:ph type="body" sz="quarter" idx="42" hasCustomPrompt="1"/>
          </p:nvPr>
        </p:nvSpPr>
        <p:spPr>
          <a:xfrm>
            <a:off x="8830398"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2" name="Text Placeholder 13">
            <a:extLst>
              <a:ext uri="{FF2B5EF4-FFF2-40B4-BE49-F238E27FC236}">
                <a16:creationId xmlns:a16="http://schemas.microsoft.com/office/drawing/2014/main" id="{4679064D-0F95-4E00-9DAC-14861EEB90E2}"/>
              </a:ext>
            </a:extLst>
          </p:cNvPr>
          <p:cNvSpPr>
            <a:spLocks noGrp="1"/>
          </p:cNvSpPr>
          <p:nvPr>
            <p:ph type="body" sz="quarter" idx="41" hasCustomPrompt="1"/>
          </p:nvPr>
        </p:nvSpPr>
        <p:spPr>
          <a:xfrm>
            <a:off x="8830398"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6" name="Picture Placeholder 4" descr="Image Placeholder">
            <a:extLst>
              <a:ext uri="{FF2B5EF4-FFF2-40B4-BE49-F238E27FC236}">
                <a16:creationId xmlns:a16="http://schemas.microsoft.com/office/drawing/2014/main" id="{66DBBF6C-0F60-471D-AF2F-CD8BC20DFFDC}"/>
              </a:ext>
            </a:extLst>
          </p:cNvPr>
          <p:cNvSpPr>
            <a:spLocks noGrp="1"/>
          </p:cNvSpPr>
          <p:nvPr>
            <p:ph type="pic" sz="quarter" idx="19"/>
          </p:nvPr>
        </p:nvSpPr>
        <p:spPr>
          <a:xfrm>
            <a:off x="8830459"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1" name="Text Placeholder 13">
            <a:extLst>
              <a:ext uri="{FF2B5EF4-FFF2-40B4-BE49-F238E27FC236}">
                <a16:creationId xmlns:a16="http://schemas.microsoft.com/office/drawing/2014/main" id="{C8C80EA6-AB7D-4FEA-A272-C90B5D000B30}"/>
              </a:ext>
            </a:extLst>
          </p:cNvPr>
          <p:cNvSpPr>
            <a:spLocks noGrp="1"/>
          </p:cNvSpPr>
          <p:nvPr>
            <p:ph type="body" sz="quarter" idx="40" hasCustomPrompt="1"/>
          </p:nvPr>
        </p:nvSpPr>
        <p:spPr>
          <a:xfrm>
            <a:off x="7105261"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0" name="Text Placeholder 13">
            <a:extLst>
              <a:ext uri="{FF2B5EF4-FFF2-40B4-BE49-F238E27FC236}">
                <a16:creationId xmlns:a16="http://schemas.microsoft.com/office/drawing/2014/main" id="{609DDBC1-B46D-4EB5-86EA-A59A8BD54013}"/>
              </a:ext>
            </a:extLst>
          </p:cNvPr>
          <p:cNvSpPr>
            <a:spLocks noGrp="1"/>
          </p:cNvSpPr>
          <p:nvPr>
            <p:ph type="body" sz="quarter" idx="39" hasCustomPrompt="1"/>
          </p:nvPr>
        </p:nvSpPr>
        <p:spPr>
          <a:xfrm>
            <a:off x="7105261"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5" name="Picture Placeholder 4" descr="Image Placeholder">
            <a:extLst>
              <a:ext uri="{FF2B5EF4-FFF2-40B4-BE49-F238E27FC236}">
                <a16:creationId xmlns:a16="http://schemas.microsoft.com/office/drawing/2014/main" id="{EA28C68A-5986-4D38-B13B-A6D373187BF2}"/>
              </a:ext>
            </a:extLst>
          </p:cNvPr>
          <p:cNvSpPr>
            <a:spLocks noGrp="1"/>
          </p:cNvSpPr>
          <p:nvPr>
            <p:ph type="pic" sz="quarter" idx="18"/>
          </p:nvPr>
        </p:nvSpPr>
        <p:spPr>
          <a:xfrm>
            <a:off x="7105291"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9" name="Text Placeholder 13">
            <a:extLst>
              <a:ext uri="{FF2B5EF4-FFF2-40B4-BE49-F238E27FC236}">
                <a16:creationId xmlns:a16="http://schemas.microsoft.com/office/drawing/2014/main" id="{7D118901-41FB-4515-BC3F-A1CA8F744CFE}"/>
              </a:ext>
            </a:extLst>
          </p:cNvPr>
          <p:cNvSpPr>
            <a:spLocks noGrp="1"/>
          </p:cNvSpPr>
          <p:nvPr>
            <p:ph type="body" sz="quarter" idx="38" hasCustomPrompt="1"/>
          </p:nvPr>
        </p:nvSpPr>
        <p:spPr>
          <a:xfrm>
            <a:off x="5380124"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8" name="Text Placeholder 13">
            <a:extLst>
              <a:ext uri="{FF2B5EF4-FFF2-40B4-BE49-F238E27FC236}">
                <a16:creationId xmlns:a16="http://schemas.microsoft.com/office/drawing/2014/main" id="{FBAFFFDA-8186-4D28-B3D3-33DFD5E3DA9F}"/>
              </a:ext>
            </a:extLst>
          </p:cNvPr>
          <p:cNvSpPr>
            <a:spLocks noGrp="1"/>
          </p:cNvSpPr>
          <p:nvPr>
            <p:ph type="body" sz="quarter" idx="37" hasCustomPrompt="1"/>
          </p:nvPr>
        </p:nvSpPr>
        <p:spPr>
          <a:xfrm>
            <a:off x="5380124"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4" name="Picture Placeholder 4" descr="Image Placeholder">
            <a:extLst>
              <a:ext uri="{FF2B5EF4-FFF2-40B4-BE49-F238E27FC236}">
                <a16:creationId xmlns:a16="http://schemas.microsoft.com/office/drawing/2014/main" id="{2C37B290-7F72-4B00-9F81-56BB3CF5D142}"/>
              </a:ext>
            </a:extLst>
          </p:cNvPr>
          <p:cNvSpPr>
            <a:spLocks noGrp="1"/>
          </p:cNvSpPr>
          <p:nvPr>
            <p:ph type="pic" sz="quarter" idx="17"/>
          </p:nvPr>
        </p:nvSpPr>
        <p:spPr>
          <a:xfrm>
            <a:off x="5380123"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7" name="Text Placeholder 13">
            <a:extLst>
              <a:ext uri="{FF2B5EF4-FFF2-40B4-BE49-F238E27FC236}">
                <a16:creationId xmlns:a16="http://schemas.microsoft.com/office/drawing/2014/main" id="{00C3D18F-4D53-4302-89D7-A0C1E77840FA}"/>
              </a:ext>
            </a:extLst>
          </p:cNvPr>
          <p:cNvSpPr>
            <a:spLocks noGrp="1"/>
          </p:cNvSpPr>
          <p:nvPr>
            <p:ph type="body" sz="quarter" idx="36" hasCustomPrompt="1"/>
          </p:nvPr>
        </p:nvSpPr>
        <p:spPr>
          <a:xfrm>
            <a:off x="3654905"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6" name="Text Placeholder 13">
            <a:extLst>
              <a:ext uri="{FF2B5EF4-FFF2-40B4-BE49-F238E27FC236}">
                <a16:creationId xmlns:a16="http://schemas.microsoft.com/office/drawing/2014/main" id="{D82E48BB-1A0A-48BC-973F-BCA415443231}"/>
              </a:ext>
            </a:extLst>
          </p:cNvPr>
          <p:cNvSpPr>
            <a:spLocks noGrp="1"/>
          </p:cNvSpPr>
          <p:nvPr>
            <p:ph type="body" sz="quarter" idx="35" hasCustomPrompt="1"/>
          </p:nvPr>
        </p:nvSpPr>
        <p:spPr>
          <a:xfrm>
            <a:off x="3654905"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0" name="Picture Placeholder 4" descr="Image Placeholder">
            <a:extLst>
              <a:ext uri="{FF2B5EF4-FFF2-40B4-BE49-F238E27FC236}">
                <a16:creationId xmlns:a16="http://schemas.microsoft.com/office/drawing/2014/main" id="{71E8EA88-DE99-4D40-ACE3-BE63F6669B73}"/>
              </a:ext>
            </a:extLst>
          </p:cNvPr>
          <p:cNvSpPr>
            <a:spLocks noGrp="1"/>
          </p:cNvSpPr>
          <p:nvPr>
            <p:ph type="pic" sz="quarter" idx="23"/>
          </p:nvPr>
        </p:nvSpPr>
        <p:spPr>
          <a:xfrm>
            <a:off x="3654957"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00118BE4-FF4D-4EB4-92AE-D06026B5E015}"/>
              </a:ext>
            </a:extLst>
          </p:cNvPr>
          <p:cNvSpPr>
            <a:spLocks noGrp="1"/>
          </p:cNvSpPr>
          <p:nvPr>
            <p:ph type="body" sz="quarter" idx="34" hasCustomPrompt="1"/>
          </p:nvPr>
        </p:nvSpPr>
        <p:spPr>
          <a:xfrm>
            <a:off x="1929763"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4" name="Text Placeholder 13">
            <a:extLst>
              <a:ext uri="{FF2B5EF4-FFF2-40B4-BE49-F238E27FC236}">
                <a16:creationId xmlns:a16="http://schemas.microsoft.com/office/drawing/2014/main" id="{96DC5F2A-9838-48A3-8385-E4C1F4FEFC73}"/>
              </a:ext>
            </a:extLst>
          </p:cNvPr>
          <p:cNvSpPr>
            <a:spLocks noGrp="1"/>
          </p:cNvSpPr>
          <p:nvPr>
            <p:ph type="body" sz="quarter" idx="33" hasCustomPrompt="1"/>
          </p:nvPr>
        </p:nvSpPr>
        <p:spPr>
          <a:xfrm>
            <a:off x="1929763"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9" name="Picture Placeholder 4" descr="Image Placeholder">
            <a:extLst>
              <a:ext uri="{FF2B5EF4-FFF2-40B4-BE49-F238E27FC236}">
                <a16:creationId xmlns:a16="http://schemas.microsoft.com/office/drawing/2014/main" id="{2E295B45-E5BE-411A-9B84-E691974734A2}"/>
              </a:ext>
            </a:extLst>
          </p:cNvPr>
          <p:cNvSpPr>
            <a:spLocks noGrp="1"/>
          </p:cNvSpPr>
          <p:nvPr>
            <p:ph type="pic" sz="quarter" idx="22"/>
          </p:nvPr>
        </p:nvSpPr>
        <p:spPr>
          <a:xfrm>
            <a:off x="1929789"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B75FEA02-B639-473F-BA2F-7514DA646353}"/>
              </a:ext>
            </a:extLst>
          </p:cNvPr>
          <p:cNvSpPr>
            <a:spLocks noGrp="1"/>
          </p:cNvSpPr>
          <p:nvPr>
            <p:ph type="body" sz="quarter" idx="32" hasCustomPrompt="1"/>
          </p:nvPr>
        </p:nvSpPr>
        <p:spPr>
          <a:xfrm>
            <a:off x="204597" y="3202088"/>
            <a:ext cx="1431752"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2" name="Text Placeholder 13">
            <a:extLst>
              <a:ext uri="{FF2B5EF4-FFF2-40B4-BE49-F238E27FC236}">
                <a16:creationId xmlns:a16="http://schemas.microsoft.com/office/drawing/2014/main" id="{D5D4C1C4-00C7-4B8F-8C10-17BD76FE01E0}"/>
              </a:ext>
            </a:extLst>
          </p:cNvPr>
          <p:cNvSpPr>
            <a:spLocks noGrp="1"/>
          </p:cNvSpPr>
          <p:nvPr>
            <p:ph type="body" sz="quarter" idx="31" hasCustomPrompt="1"/>
          </p:nvPr>
        </p:nvSpPr>
        <p:spPr>
          <a:xfrm>
            <a:off x="204597" y="2886445"/>
            <a:ext cx="1431752"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8" name="Picture Placeholder 4" descr="Image Placeholder">
            <a:extLst>
              <a:ext uri="{FF2B5EF4-FFF2-40B4-BE49-F238E27FC236}">
                <a16:creationId xmlns:a16="http://schemas.microsoft.com/office/drawing/2014/main" id="{17F4CF7D-22A8-4478-8567-D5195D1550D9}"/>
              </a:ext>
            </a:extLst>
          </p:cNvPr>
          <p:cNvSpPr>
            <a:spLocks noGrp="1"/>
          </p:cNvSpPr>
          <p:nvPr>
            <p:ph type="pic" sz="quarter" idx="21"/>
          </p:nvPr>
        </p:nvSpPr>
        <p:spPr>
          <a:xfrm>
            <a:off x="204621" y="1189012"/>
            <a:ext cx="1431752"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60" name="Text Placeholder 11">
            <a:extLst>
              <a:ext uri="{FF2B5EF4-FFF2-40B4-BE49-F238E27FC236}">
                <a16:creationId xmlns:a16="http://schemas.microsoft.com/office/drawing/2014/main" id="{06511B2C-992B-E543-8A2F-8530B4707A12}"/>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935021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Bar - 16 Image">
    <p:spTree>
      <p:nvGrpSpPr>
        <p:cNvPr id="1" name=""/>
        <p:cNvGrpSpPr/>
        <p:nvPr/>
      </p:nvGrpSpPr>
      <p:grpSpPr>
        <a:xfrm>
          <a:off x="0" y="0"/>
          <a:ext cx="0" cy="0"/>
          <a:chOff x="0" y="0"/>
          <a:chExt cx="0" cy="0"/>
        </a:xfrm>
      </p:grpSpPr>
      <p:sp>
        <p:nvSpPr>
          <p:cNvPr id="82" name="Text Placeholder 13">
            <a:extLst>
              <a:ext uri="{FF2B5EF4-FFF2-40B4-BE49-F238E27FC236}">
                <a16:creationId xmlns:a16="http://schemas.microsoft.com/office/drawing/2014/main" id="{4FB09627-5996-4F57-932B-568FB73C525C}"/>
              </a:ext>
            </a:extLst>
          </p:cNvPr>
          <p:cNvSpPr>
            <a:spLocks noGrp="1"/>
          </p:cNvSpPr>
          <p:nvPr>
            <p:ph type="body" sz="quarter" idx="68" hasCustomPrompt="1"/>
          </p:nvPr>
        </p:nvSpPr>
        <p:spPr>
          <a:xfrm>
            <a:off x="10635156" y="566328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81" name="Text Placeholder 13">
            <a:extLst>
              <a:ext uri="{FF2B5EF4-FFF2-40B4-BE49-F238E27FC236}">
                <a16:creationId xmlns:a16="http://schemas.microsoft.com/office/drawing/2014/main" id="{EF3B1813-ACDD-47F4-846D-650656F8B253}"/>
              </a:ext>
            </a:extLst>
          </p:cNvPr>
          <p:cNvSpPr>
            <a:spLocks noGrp="1"/>
          </p:cNvSpPr>
          <p:nvPr>
            <p:ph type="body" sz="quarter" idx="67" hasCustomPrompt="1"/>
          </p:nvPr>
        </p:nvSpPr>
        <p:spPr>
          <a:xfrm>
            <a:off x="10635156" y="536606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42" name="Picture Placeholder 4" descr="Image Placeholder">
            <a:extLst>
              <a:ext uri="{FF2B5EF4-FFF2-40B4-BE49-F238E27FC236}">
                <a16:creationId xmlns:a16="http://schemas.microsoft.com/office/drawing/2014/main" id="{305500E7-D617-4D4C-9BCE-E9B60BD7EA58}"/>
              </a:ext>
            </a:extLst>
          </p:cNvPr>
          <p:cNvSpPr>
            <a:spLocks noGrp="1"/>
          </p:cNvSpPr>
          <p:nvPr>
            <p:ph type="pic" sz="quarter" idx="36"/>
          </p:nvPr>
        </p:nvSpPr>
        <p:spPr>
          <a:xfrm>
            <a:off x="10635156"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80" name="Text Placeholder 13">
            <a:extLst>
              <a:ext uri="{FF2B5EF4-FFF2-40B4-BE49-F238E27FC236}">
                <a16:creationId xmlns:a16="http://schemas.microsoft.com/office/drawing/2014/main" id="{BDE5FBCC-5722-4BB9-9CC2-DA8440F7B4DA}"/>
              </a:ext>
            </a:extLst>
          </p:cNvPr>
          <p:cNvSpPr>
            <a:spLocks noGrp="1"/>
          </p:cNvSpPr>
          <p:nvPr>
            <p:ph type="body" sz="quarter" idx="66" hasCustomPrompt="1"/>
          </p:nvPr>
        </p:nvSpPr>
        <p:spPr>
          <a:xfrm>
            <a:off x="9144328"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79" name="Text Placeholder 13">
            <a:extLst>
              <a:ext uri="{FF2B5EF4-FFF2-40B4-BE49-F238E27FC236}">
                <a16:creationId xmlns:a16="http://schemas.microsoft.com/office/drawing/2014/main" id="{852A5E83-24D2-451C-8300-B9D80F87857A}"/>
              </a:ext>
            </a:extLst>
          </p:cNvPr>
          <p:cNvSpPr>
            <a:spLocks noGrp="1"/>
          </p:cNvSpPr>
          <p:nvPr>
            <p:ph type="body" sz="quarter" idx="65" hasCustomPrompt="1"/>
          </p:nvPr>
        </p:nvSpPr>
        <p:spPr>
          <a:xfrm>
            <a:off x="9144328"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41" name="Picture Placeholder 4" descr="Image Placeholder">
            <a:extLst>
              <a:ext uri="{FF2B5EF4-FFF2-40B4-BE49-F238E27FC236}">
                <a16:creationId xmlns:a16="http://schemas.microsoft.com/office/drawing/2014/main" id="{54973F68-9FB8-420D-B761-A1062486CA7E}"/>
              </a:ext>
            </a:extLst>
          </p:cNvPr>
          <p:cNvSpPr>
            <a:spLocks noGrp="1"/>
          </p:cNvSpPr>
          <p:nvPr>
            <p:ph type="pic" sz="quarter" idx="35"/>
          </p:nvPr>
        </p:nvSpPr>
        <p:spPr>
          <a:xfrm>
            <a:off x="9144328"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78" name="Text Placeholder 13">
            <a:extLst>
              <a:ext uri="{FF2B5EF4-FFF2-40B4-BE49-F238E27FC236}">
                <a16:creationId xmlns:a16="http://schemas.microsoft.com/office/drawing/2014/main" id="{7A3BDE81-DA2E-41E3-9DCE-F47088A59FEA}"/>
              </a:ext>
            </a:extLst>
          </p:cNvPr>
          <p:cNvSpPr>
            <a:spLocks noGrp="1"/>
          </p:cNvSpPr>
          <p:nvPr>
            <p:ph type="body" sz="quarter" idx="64" hasCustomPrompt="1"/>
          </p:nvPr>
        </p:nvSpPr>
        <p:spPr>
          <a:xfrm>
            <a:off x="7651034"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77" name="Text Placeholder 13">
            <a:extLst>
              <a:ext uri="{FF2B5EF4-FFF2-40B4-BE49-F238E27FC236}">
                <a16:creationId xmlns:a16="http://schemas.microsoft.com/office/drawing/2014/main" id="{32030BDC-F37A-46B3-AFBB-69C904C72CBD}"/>
              </a:ext>
            </a:extLst>
          </p:cNvPr>
          <p:cNvSpPr>
            <a:spLocks noGrp="1"/>
          </p:cNvSpPr>
          <p:nvPr>
            <p:ph type="body" sz="quarter" idx="63" hasCustomPrompt="1"/>
          </p:nvPr>
        </p:nvSpPr>
        <p:spPr>
          <a:xfrm>
            <a:off x="7651034"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40" name="Picture Placeholder 4" descr="Image Placeholder">
            <a:extLst>
              <a:ext uri="{FF2B5EF4-FFF2-40B4-BE49-F238E27FC236}">
                <a16:creationId xmlns:a16="http://schemas.microsoft.com/office/drawing/2014/main" id="{33A3EEC1-0B1C-45AA-95D7-BE0BC8954E77}"/>
              </a:ext>
            </a:extLst>
          </p:cNvPr>
          <p:cNvSpPr>
            <a:spLocks noGrp="1"/>
          </p:cNvSpPr>
          <p:nvPr>
            <p:ph type="pic" sz="quarter" idx="34"/>
          </p:nvPr>
        </p:nvSpPr>
        <p:spPr>
          <a:xfrm>
            <a:off x="7653500"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76" name="Text Placeholder 13">
            <a:extLst>
              <a:ext uri="{FF2B5EF4-FFF2-40B4-BE49-F238E27FC236}">
                <a16:creationId xmlns:a16="http://schemas.microsoft.com/office/drawing/2014/main" id="{865F30AF-2BBA-454F-B904-03E0D81F968A}"/>
              </a:ext>
            </a:extLst>
          </p:cNvPr>
          <p:cNvSpPr>
            <a:spLocks noGrp="1"/>
          </p:cNvSpPr>
          <p:nvPr>
            <p:ph type="body" sz="quarter" idx="62" hasCustomPrompt="1"/>
          </p:nvPr>
        </p:nvSpPr>
        <p:spPr>
          <a:xfrm>
            <a:off x="6162672"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75" name="Text Placeholder 13">
            <a:extLst>
              <a:ext uri="{FF2B5EF4-FFF2-40B4-BE49-F238E27FC236}">
                <a16:creationId xmlns:a16="http://schemas.microsoft.com/office/drawing/2014/main" id="{3D0F20E0-0229-4DFC-A7EC-42B4D6AAD53B}"/>
              </a:ext>
            </a:extLst>
          </p:cNvPr>
          <p:cNvSpPr>
            <a:spLocks noGrp="1"/>
          </p:cNvSpPr>
          <p:nvPr>
            <p:ph type="body" sz="quarter" idx="61" hasCustomPrompt="1"/>
          </p:nvPr>
        </p:nvSpPr>
        <p:spPr>
          <a:xfrm>
            <a:off x="6162672"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9" name="Picture Placeholder 4" descr="Image Placeholder">
            <a:extLst>
              <a:ext uri="{FF2B5EF4-FFF2-40B4-BE49-F238E27FC236}">
                <a16:creationId xmlns:a16="http://schemas.microsoft.com/office/drawing/2014/main" id="{1BE6B8C3-A342-4CC1-8E7E-A107759068FA}"/>
              </a:ext>
            </a:extLst>
          </p:cNvPr>
          <p:cNvSpPr>
            <a:spLocks noGrp="1"/>
          </p:cNvSpPr>
          <p:nvPr>
            <p:ph type="pic" sz="quarter" idx="33"/>
          </p:nvPr>
        </p:nvSpPr>
        <p:spPr>
          <a:xfrm>
            <a:off x="6162672"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74" name="Text Placeholder 13">
            <a:extLst>
              <a:ext uri="{FF2B5EF4-FFF2-40B4-BE49-F238E27FC236}">
                <a16:creationId xmlns:a16="http://schemas.microsoft.com/office/drawing/2014/main" id="{9A6956ED-B6BB-4B0A-B811-AE92887CF0D7}"/>
              </a:ext>
            </a:extLst>
          </p:cNvPr>
          <p:cNvSpPr>
            <a:spLocks noGrp="1"/>
          </p:cNvSpPr>
          <p:nvPr>
            <p:ph type="body" sz="quarter" idx="60" hasCustomPrompt="1"/>
          </p:nvPr>
        </p:nvSpPr>
        <p:spPr>
          <a:xfrm>
            <a:off x="4671842"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73" name="Text Placeholder 13">
            <a:extLst>
              <a:ext uri="{FF2B5EF4-FFF2-40B4-BE49-F238E27FC236}">
                <a16:creationId xmlns:a16="http://schemas.microsoft.com/office/drawing/2014/main" id="{AD24AA8C-9E0E-4179-A9D7-B3492075A2D5}"/>
              </a:ext>
            </a:extLst>
          </p:cNvPr>
          <p:cNvSpPr>
            <a:spLocks noGrp="1"/>
          </p:cNvSpPr>
          <p:nvPr>
            <p:ph type="body" sz="quarter" idx="59" hasCustomPrompt="1"/>
          </p:nvPr>
        </p:nvSpPr>
        <p:spPr>
          <a:xfrm>
            <a:off x="4671842"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8" name="Picture Placeholder 4" descr="Image Placeholder">
            <a:extLst>
              <a:ext uri="{FF2B5EF4-FFF2-40B4-BE49-F238E27FC236}">
                <a16:creationId xmlns:a16="http://schemas.microsoft.com/office/drawing/2014/main" id="{0130BA60-7C9C-4DBE-84E1-B54E5D27F543}"/>
              </a:ext>
            </a:extLst>
          </p:cNvPr>
          <p:cNvSpPr>
            <a:spLocks noGrp="1"/>
          </p:cNvSpPr>
          <p:nvPr>
            <p:ph type="pic" sz="quarter" idx="32"/>
          </p:nvPr>
        </p:nvSpPr>
        <p:spPr>
          <a:xfrm>
            <a:off x="4671844"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72" name="Text Placeholder 13">
            <a:extLst>
              <a:ext uri="{FF2B5EF4-FFF2-40B4-BE49-F238E27FC236}">
                <a16:creationId xmlns:a16="http://schemas.microsoft.com/office/drawing/2014/main" id="{844ECE0D-774A-40FC-87B3-CD48327A40F6}"/>
              </a:ext>
            </a:extLst>
          </p:cNvPr>
          <p:cNvSpPr>
            <a:spLocks noGrp="1"/>
          </p:cNvSpPr>
          <p:nvPr>
            <p:ph type="body" sz="quarter" idx="58" hasCustomPrompt="1"/>
          </p:nvPr>
        </p:nvSpPr>
        <p:spPr>
          <a:xfrm>
            <a:off x="3204992"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71" name="Text Placeholder 13">
            <a:extLst>
              <a:ext uri="{FF2B5EF4-FFF2-40B4-BE49-F238E27FC236}">
                <a16:creationId xmlns:a16="http://schemas.microsoft.com/office/drawing/2014/main" id="{7571552C-3002-4905-902B-ECA0F104828B}"/>
              </a:ext>
            </a:extLst>
          </p:cNvPr>
          <p:cNvSpPr>
            <a:spLocks noGrp="1"/>
          </p:cNvSpPr>
          <p:nvPr>
            <p:ph type="body" sz="quarter" idx="57" hasCustomPrompt="1"/>
          </p:nvPr>
        </p:nvSpPr>
        <p:spPr>
          <a:xfrm>
            <a:off x="3204992"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7" name="Picture Placeholder 4" descr="Image Placeholder">
            <a:extLst>
              <a:ext uri="{FF2B5EF4-FFF2-40B4-BE49-F238E27FC236}">
                <a16:creationId xmlns:a16="http://schemas.microsoft.com/office/drawing/2014/main" id="{CEAE2BC8-DDDB-494B-9C59-8DC5DE1F1CC1}"/>
              </a:ext>
            </a:extLst>
          </p:cNvPr>
          <p:cNvSpPr>
            <a:spLocks noGrp="1"/>
          </p:cNvSpPr>
          <p:nvPr>
            <p:ph type="pic" sz="quarter" idx="31"/>
          </p:nvPr>
        </p:nvSpPr>
        <p:spPr>
          <a:xfrm>
            <a:off x="3204994"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70" name="Text Placeholder 13">
            <a:extLst>
              <a:ext uri="{FF2B5EF4-FFF2-40B4-BE49-F238E27FC236}">
                <a16:creationId xmlns:a16="http://schemas.microsoft.com/office/drawing/2014/main" id="{DB6AAED6-C7DE-4D2F-89CD-80249B51C18B}"/>
              </a:ext>
            </a:extLst>
          </p:cNvPr>
          <p:cNvSpPr>
            <a:spLocks noGrp="1"/>
          </p:cNvSpPr>
          <p:nvPr>
            <p:ph type="body" sz="quarter" idx="56" hasCustomPrompt="1"/>
          </p:nvPr>
        </p:nvSpPr>
        <p:spPr>
          <a:xfrm>
            <a:off x="1738144" y="5661803"/>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69" name="Text Placeholder 13">
            <a:extLst>
              <a:ext uri="{FF2B5EF4-FFF2-40B4-BE49-F238E27FC236}">
                <a16:creationId xmlns:a16="http://schemas.microsoft.com/office/drawing/2014/main" id="{CBA6A727-00BC-4D0A-9E21-906EEDEDCCC2}"/>
              </a:ext>
            </a:extLst>
          </p:cNvPr>
          <p:cNvSpPr>
            <a:spLocks noGrp="1"/>
          </p:cNvSpPr>
          <p:nvPr>
            <p:ph type="body" sz="quarter" idx="55" hasCustomPrompt="1"/>
          </p:nvPr>
        </p:nvSpPr>
        <p:spPr>
          <a:xfrm>
            <a:off x="1738144" y="5364584"/>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6" name="Picture Placeholder 4" descr="Image Placeholder">
            <a:extLst>
              <a:ext uri="{FF2B5EF4-FFF2-40B4-BE49-F238E27FC236}">
                <a16:creationId xmlns:a16="http://schemas.microsoft.com/office/drawing/2014/main" id="{1480FF81-9CCF-4B3F-9CDD-6D78954A579B}"/>
              </a:ext>
            </a:extLst>
          </p:cNvPr>
          <p:cNvSpPr>
            <a:spLocks noGrp="1"/>
          </p:cNvSpPr>
          <p:nvPr>
            <p:ph type="pic" sz="quarter" idx="30"/>
          </p:nvPr>
        </p:nvSpPr>
        <p:spPr>
          <a:xfrm>
            <a:off x="1738144"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68" name="Text Placeholder 13">
            <a:extLst>
              <a:ext uri="{FF2B5EF4-FFF2-40B4-BE49-F238E27FC236}">
                <a16:creationId xmlns:a16="http://schemas.microsoft.com/office/drawing/2014/main" id="{708B72E7-6A39-4A2D-ABD1-5DBFFF41B06D}"/>
              </a:ext>
            </a:extLst>
          </p:cNvPr>
          <p:cNvSpPr>
            <a:spLocks noGrp="1"/>
          </p:cNvSpPr>
          <p:nvPr>
            <p:ph type="body" sz="quarter" idx="54" hasCustomPrompt="1"/>
          </p:nvPr>
        </p:nvSpPr>
        <p:spPr>
          <a:xfrm>
            <a:off x="271294" y="5660987"/>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67" name="Text Placeholder 13">
            <a:extLst>
              <a:ext uri="{FF2B5EF4-FFF2-40B4-BE49-F238E27FC236}">
                <a16:creationId xmlns:a16="http://schemas.microsoft.com/office/drawing/2014/main" id="{AFD258C0-C217-4329-A040-69D53C1BF489}"/>
              </a:ext>
            </a:extLst>
          </p:cNvPr>
          <p:cNvSpPr>
            <a:spLocks noGrp="1"/>
          </p:cNvSpPr>
          <p:nvPr>
            <p:ph type="body" sz="quarter" idx="53" hasCustomPrompt="1"/>
          </p:nvPr>
        </p:nvSpPr>
        <p:spPr>
          <a:xfrm>
            <a:off x="271294" y="5363768"/>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5" name="Picture Placeholder 4" descr="Image Placeholder">
            <a:extLst>
              <a:ext uri="{FF2B5EF4-FFF2-40B4-BE49-F238E27FC236}">
                <a16:creationId xmlns:a16="http://schemas.microsoft.com/office/drawing/2014/main" id="{659955E1-D935-43AF-87A1-311F0D1637EE}"/>
              </a:ext>
            </a:extLst>
          </p:cNvPr>
          <p:cNvSpPr>
            <a:spLocks noGrp="1"/>
          </p:cNvSpPr>
          <p:nvPr>
            <p:ph type="pic" sz="quarter" idx="29"/>
          </p:nvPr>
        </p:nvSpPr>
        <p:spPr>
          <a:xfrm>
            <a:off x="271294" y="3653135"/>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66" name="Text Placeholder 13">
            <a:extLst>
              <a:ext uri="{FF2B5EF4-FFF2-40B4-BE49-F238E27FC236}">
                <a16:creationId xmlns:a16="http://schemas.microsoft.com/office/drawing/2014/main" id="{CF430241-F43F-4EE9-A518-2628B8EE8042}"/>
              </a:ext>
            </a:extLst>
          </p:cNvPr>
          <p:cNvSpPr>
            <a:spLocks noGrp="1"/>
          </p:cNvSpPr>
          <p:nvPr>
            <p:ph type="body" sz="quarter" idx="52" hasCustomPrompt="1"/>
          </p:nvPr>
        </p:nvSpPr>
        <p:spPr>
          <a:xfrm>
            <a:off x="10635156" y="3222565"/>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65" name="Text Placeholder 13">
            <a:extLst>
              <a:ext uri="{FF2B5EF4-FFF2-40B4-BE49-F238E27FC236}">
                <a16:creationId xmlns:a16="http://schemas.microsoft.com/office/drawing/2014/main" id="{49E31900-92F9-4634-AB17-B9F6FF690A2F}"/>
              </a:ext>
            </a:extLst>
          </p:cNvPr>
          <p:cNvSpPr>
            <a:spLocks noGrp="1"/>
          </p:cNvSpPr>
          <p:nvPr>
            <p:ph type="body" sz="quarter" idx="51" hasCustomPrompt="1"/>
          </p:nvPr>
        </p:nvSpPr>
        <p:spPr>
          <a:xfrm>
            <a:off x="10635156" y="2925346"/>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5" name="Picture Placeholder 4" descr="Image Placeholder">
            <a:extLst>
              <a:ext uri="{FF2B5EF4-FFF2-40B4-BE49-F238E27FC236}">
                <a16:creationId xmlns:a16="http://schemas.microsoft.com/office/drawing/2014/main" id="{7154C89E-EFB7-4D54-B96A-95AE3838FF41}"/>
              </a:ext>
            </a:extLst>
          </p:cNvPr>
          <p:cNvSpPr>
            <a:spLocks noGrp="1"/>
          </p:cNvSpPr>
          <p:nvPr>
            <p:ph type="pic" sz="quarter" idx="28"/>
          </p:nvPr>
        </p:nvSpPr>
        <p:spPr>
          <a:xfrm>
            <a:off x="10635158"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64" name="Text Placeholder 13">
            <a:extLst>
              <a:ext uri="{FF2B5EF4-FFF2-40B4-BE49-F238E27FC236}">
                <a16:creationId xmlns:a16="http://schemas.microsoft.com/office/drawing/2014/main" id="{AAAABC94-336C-47DE-A05E-ECA2D2FC7C5B}"/>
              </a:ext>
            </a:extLst>
          </p:cNvPr>
          <p:cNvSpPr>
            <a:spLocks noGrp="1"/>
          </p:cNvSpPr>
          <p:nvPr>
            <p:ph type="body" sz="quarter" idx="50" hasCustomPrompt="1"/>
          </p:nvPr>
        </p:nvSpPr>
        <p:spPr>
          <a:xfrm>
            <a:off x="9144328"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63" name="Text Placeholder 13">
            <a:extLst>
              <a:ext uri="{FF2B5EF4-FFF2-40B4-BE49-F238E27FC236}">
                <a16:creationId xmlns:a16="http://schemas.microsoft.com/office/drawing/2014/main" id="{CF05F863-D7B4-44D1-B877-9904A3329F97}"/>
              </a:ext>
            </a:extLst>
          </p:cNvPr>
          <p:cNvSpPr>
            <a:spLocks noGrp="1"/>
          </p:cNvSpPr>
          <p:nvPr>
            <p:ph type="body" sz="quarter" idx="49" hasCustomPrompt="1"/>
          </p:nvPr>
        </p:nvSpPr>
        <p:spPr>
          <a:xfrm>
            <a:off x="9144328"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4" name="Picture Placeholder 4" descr="Image Placeholder">
            <a:extLst>
              <a:ext uri="{FF2B5EF4-FFF2-40B4-BE49-F238E27FC236}">
                <a16:creationId xmlns:a16="http://schemas.microsoft.com/office/drawing/2014/main" id="{48402999-1F8C-4503-B9C9-52971F7C9D0E}"/>
              </a:ext>
            </a:extLst>
          </p:cNvPr>
          <p:cNvSpPr>
            <a:spLocks noGrp="1"/>
          </p:cNvSpPr>
          <p:nvPr>
            <p:ph type="pic" sz="quarter" idx="27"/>
          </p:nvPr>
        </p:nvSpPr>
        <p:spPr>
          <a:xfrm>
            <a:off x="9144330"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62" name="Text Placeholder 13">
            <a:extLst>
              <a:ext uri="{FF2B5EF4-FFF2-40B4-BE49-F238E27FC236}">
                <a16:creationId xmlns:a16="http://schemas.microsoft.com/office/drawing/2014/main" id="{9CFCE3D3-3E81-40ED-BF8E-4EE08D392955}"/>
              </a:ext>
            </a:extLst>
          </p:cNvPr>
          <p:cNvSpPr>
            <a:spLocks noGrp="1"/>
          </p:cNvSpPr>
          <p:nvPr>
            <p:ph type="body" sz="quarter" idx="48" hasCustomPrompt="1"/>
          </p:nvPr>
        </p:nvSpPr>
        <p:spPr>
          <a:xfrm>
            <a:off x="7651034"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61" name="Text Placeholder 13">
            <a:extLst>
              <a:ext uri="{FF2B5EF4-FFF2-40B4-BE49-F238E27FC236}">
                <a16:creationId xmlns:a16="http://schemas.microsoft.com/office/drawing/2014/main" id="{58A62042-F432-4FB6-BB3C-876911DD2EF4}"/>
              </a:ext>
            </a:extLst>
          </p:cNvPr>
          <p:cNvSpPr>
            <a:spLocks noGrp="1"/>
          </p:cNvSpPr>
          <p:nvPr>
            <p:ph type="body" sz="quarter" idx="47" hasCustomPrompt="1"/>
          </p:nvPr>
        </p:nvSpPr>
        <p:spPr>
          <a:xfrm>
            <a:off x="7651034"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3" name="Picture Placeholder 4" descr="Image Placeholder">
            <a:extLst>
              <a:ext uri="{FF2B5EF4-FFF2-40B4-BE49-F238E27FC236}">
                <a16:creationId xmlns:a16="http://schemas.microsoft.com/office/drawing/2014/main" id="{7EC9BB8F-F9B8-4084-80DA-6C0FDCF6BC83}"/>
              </a:ext>
            </a:extLst>
          </p:cNvPr>
          <p:cNvSpPr>
            <a:spLocks noGrp="1"/>
          </p:cNvSpPr>
          <p:nvPr>
            <p:ph type="pic" sz="quarter" idx="26"/>
          </p:nvPr>
        </p:nvSpPr>
        <p:spPr>
          <a:xfrm>
            <a:off x="7653502"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60" name="Text Placeholder 13">
            <a:extLst>
              <a:ext uri="{FF2B5EF4-FFF2-40B4-BE49-F238E27FC236}">
                <a16:creationId xmlns:a16="http://schemas.microsoft.com/office/drawing/2014/main" id="{261E533D-2238-466D-B1BD-2D7023B9D9E5}"/>
              </a:ext>
            </a:extLst>
          </p:cNvPr>
          <p:cNvSpPr>
            <a:spLocks noGrp="1"/>
          </p:cNvSpPr>
          <p:nvPr>
            <p:ph type="body" sz="quarter" idx="46" hasCustomPrompt="1"/>
          </p:nvPr>
        </p:nvSpPr>
        <p:spPr>
          <a:xfrm>
            <a:off x="6162672"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9" name="Text Placeholder 13">
            <a:extLst>
              <a:ext uri="{FF2B5EF4-FFF2-40B4-BE49-F238E27FC236}">
                <a16:creationId xmlns:a16="http://schemas.microsoft.com/office/drawing/2014/main" id="{60D9366C-B678-48AA-85F8-A2629E75549B}"/>
              </a:ext>
            </a:extLst>
          </p:cNvPr>
          <p:cNvSpPr>
            <a:spLocks noGrp="1"/>
          </p:cNvSpPr>
          <p:nvPr>
            <p:ph type="body" sz="quarter" idx="45" hasCustomPrompt="1"/>
          </p:nvPr>
        </p:nvSpPr>
        <p:spPr>
          <a:xfrm>
            <a:off x="6162672"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2" name="Picture Placeholder 4" descr="Image Placeholder">
            <a:extLst>
              <a:ext uri="{FF2B5EF4-FFF2-40B4-BE49-F238E27FC236}">
                <a16:creationId xmlns:a16="http://schemas.microsoft.com/office/drawing/2014/main" id="{C2B417B9-FD88-4A41-BADD-24853AB7FAF9}"/>
              </a:ext>
            </a:extLst>
          </p:cNvPr>
          <p:cNvSpPr>
            <a:spLocks noGrp="1"/>
          </p:cNvSpPr>
          <p:nvPr>
            <p:ph type="pic" sz="quarter" idx="25"/>
          </p:nvPr>
        </p:nvSpPr>
        <p:spPr>
          <a:xfrm>
            <a:off x="6162674"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58" name="Text Placeholder 13">
            <a:extLst>
              <a:ext uri="{FF2B5EF4-FFF2-40B4-BE49-F238E27FC236}">
                <a16:creationId xmlns:a16="http://schemas.microsoft.com/office/drawing/2014/main" id="{BCE0BBBD-3CFB-44F5-B324-F3C3A9BA96A2}"/>
              </a:ext>
            </a:extLst>
          </p:cNvPr>
          <p:cNvSpPr>
            <a:spLocks noGrp="1"/>
          </p:cNvSpPr>
          <p:nvPr>
            <p:ph type="body" sz="quarter" idx="44" hasCustomPrompt="1"/>
          </p:nvPr>
        </p:nvSpPr>
        <p:spPr>
          <a:xfrm>
            <a:off x="4671842"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7" name="Text Placeholder 13">
            <a:extLst>
              <a:ext uri="{FF2B5EF4-FFF2-40B4-BE49-F238E27FC236}">
                <a16:creationId xmlns:a16="http://schemas.microsoft.com/office/drawing/2014/main" id="{C0CBBD07-4CA0-47DC-A2DF-3B3225B0A813}"/>
              </a:ext>
            </a:extLst>
          </p:cNvPr>
          <p:cNvSpPr>
            <a:spLocks noGrp="1"/>
          </p:cNvSpPr>
          <p:nvPr>
            <p:ph type="body" sz="quarter" idx="43" hasCustomPrompt="1"/>
          </p:nvPr>
        </p:nvSpPr>
        <p:spPr>
          <a:xfrm>
            <a:off x="4671842"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1" name="Picture Placeholder 4" descr="Image Placeholder">
            <a:extLst>
              <a:ext uri="{FF2B5EF4-FFF2-40B4-BE49-F238E27FC236}">
                <a16:creationId xmlns:a16="http://schemas.microsoft.com/office/drawing/2014/main" id="{A3EC0281-7327-46B6-928A-6BE8F884D446}"/>
              </a:ext>
            </a:extLst>
          </p:cNvPr>
          <p:cNvSpPr>
            <a:spLocks noGrp="1"/>
          </p:cNvSpPr>
          <p:nvPr>
            <p:ph type="pic" sz="quarter" idx="24"/>
          </p:nvPr>
        </p:nvSpPr>
        <p:spPr>
          <a:xfrm>
            <a:off x="4671846"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56" name="Text Placeholder 13">
            <a:extLst>
              <a:ext uri="{FF2B5EF4-FFF2-40B4-BE49-F238E27FC236}">
                <a16:creationId xmlns:a16="http://schemas.microsoft.com/office/drawing/2014/main" id="{4B081FC5-7943-48AB-8742-3B390C3BB187}"/>
              </a:ext>
            </a:extLst>
          </p:cNvPr>
          <p:cNvSpPr>
            <a:spLocks noGrp="1"/>
          </p:cNvSpPr>
          <p:nvPr>
            <p:ph type="body" sz="quarter" idx="42" hasCustomPrompt="1"/>
          </p:nvPr>
        </p:nvSpPr>
        <p:spPr>
          <a:xfrm>
            <a:off x="3204992"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5" name="Text Placeholder 13">
            <a:extLst>
              <a:ext uri="{FF2B5EF4-FFF2-40B4-BE49-F238E27FC236}">
                <a16:creationId xmlns:a16="http://schemas.microsoft.com/office/drawing/2014/main" id="{A0858013-6C3B-4E54-901A-C38F0F4990E0}"/>
              </a:ext>
            </a:extLst>
          </p:cNvPr>
          <p:cNvSpPr>
            <a:spLocks noGrp="1"/>
          </p:cNvSpPr>
          <p:nvPr>
            <p:ph type="body" sz="quarter" idx="41" hasCustomPrompt="1"/>
          </p:nvPr>
        </p:nvSpPr>
        <p:spPr>
          <a:xfrm>
            <a:off x="3204992"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0" name="Picture Placeholder 4" descr="Image Placeholder">
            <a:extLst>
              <a:ext uri="{FF2B5EF4-FFF2-40B4-BE49-F238E27FC236}">
                <a16:creationId xmlns:a16="http://schemas.microsoft.com/office/drawing/2014/main" id="{0D547AA9-ED30-4E2A-B04A-D2E025367868}"/>
              </a:ext>
            </a:extLst>
          </p:cNvPr>
          <p:cNvSpPr>
            <a:spLocks noGrp="1"/>
          </p:cNvSpPr>
          <p:nvPr>
            <p:ph type="pic" sz="quarter" idx="23"/>
          </p:nvPr>
        </p:nvSpPr>
        <p:spPr>
          <a:xfrm>
            <a:off x="3204996"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54" name="Text Placeholder 13">
            <a:extLst>
              <a:ext uri="{FF2B5EF4-FFF2-40B4-BE49-F238E27FC236}">
                <a16:creationId xmlns:a16="http://schemas.microsoft.com/office/drawing/2014/main" id="{2BB32677-8321-45E6-BA33-5D3FCF8BD44F}"/>
              </a:ext>
            </a:extLst>
          </p:cNvPr>
          <p:cNvSpPr>
            <a:spLocks noGrp="1"/>
          </p:cNvSpPr>
          <p:nvPr>
            <p:ph type="body" sz="quarter" idx="40" hasCustomPrompt="1"/>
          </p:nvPr>
        </p:nvSpPr>
        <p:spPr>
          <a:xfrm>
            <a:off x="1738144" y="3221082"/>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3" name="Text Placeholder 13">
            <a:extLst>
              <a:ext uri="{FF2B5EF4-FFF2-40B4-BE49-F238E27FC236}">
                <a16:creationId xmlns:a16="http://schemas.microsoft.com/office/drawing/2014/main" id="{CC821DE7-A3ED-40FD-AA15-535A70720439}"/>
              </a:ext>
            </a:extLst>
          </p:cNvPr>
          <p:cNvSpPr>
            <a:spLocks noGrp="1"/>
          </p:cNvSpPr>
          <p:nvPr>
            <p:ph type="body" sz="quarter" idx="39" hasCustomPrompt="1"/>
          </p:nvPr>
        </p:nvSpPr>
        <p:spPr>
          <a:xfrm>
            <a:off x="1738144" y="2923863"/>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9" name="Picture Placeholder 4" descr="Image Placeholder">
            <a:extLst>
              <a:ext uri="{FF2B5EF4-FFF2-40B4-BE49-F238E27FC236}">
                <a16:creationId xmlns:a16="http://schemas.microsoft.com/office/drawing/2014/main" id="{065E7BD7-A394-4736-8479-DA2F4DF2A240}"/>
              </a:ext>
            </a:extLst>
          </p:cNvPr>
          <p:cNvSpPr>
            <a:spLocks noGrp="1"/>
          </p:cNvSpPr>
          <p:nvPr>
            <p:ph type="pic" sz="quarter" idx="22"/>
          </p:nvPr>
        </p:nvSpPr>
        <p:spPr>
          <a:xfrm>
            <a:off x="1738146"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52" name="Text Placeholder 13">
            <a:extLst>
              <a:ext uri="{FF2B5EF4-FFF2-40B4-BE49-F238E27FC236}">
                <a16:creationId xmlns:a16="http://schemas.microsoft.com/office/drawing/2014/main" id="{7D60341F-105B-4EA5-9695-F843199A8E0F}"/>
              </a:ext>
            </a:extLst>
          </p:cNvPr>
          <p:cNvSpPr>
            <a:spLocks noGrp="1"/>
          </p:cNvSpPr>
          <p:nvPr>
            <p:ph type="body" sz="quarter" idx="38" hasCustomPrompt="1"/>
          </p:nvPr>
        </p:nvSpPr>
        <p:spPr>
          <a:xfrm>
            <a:off x="271294" y="3220266"/>
            <a:ext cx="1316818" cy="2818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1" name="Text Placeholder 13">
            <a:extLst>
              <a:ext uri="{FF2B5EF4-FFF2-40B4-BE49-F238E27FC236}">
                <a16:creationId xmlns:a16="http://schemas.microsoft.com/office/drawing/2014/main" id="{462CD229-B37C-4251-8087-301E8083DEB4}"/>
              </a:ext>
            </a:extLst>
          </p:cNvPr>
          <p:cNvSpPr>
            <a:spLocks noGrp="1"/>
          </p:cNvSpPr>
          <p:nvPr>
            <p:ph type="body" sz="quarter" idx="37" hasCustomPrompt="1"/>
          </p:nvPr>
        </p:nvSpPr>
        <p:spPr>
          <a:xfrm>
            <a:off x="271294" y="2923047"/>
            <a:ext cx="1316818" cy="281818"/>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3" name="Picture Placeholder 4" descr="Image Placeholder">
            <a:extLst>
              <a:ext uri="{FF2B5EF4-FFF2-40B4-BE49-F238E27FC236}">
                <a16:creationId xmlns:a16="http://schemas.microsoft.com/office/drawing/2014/main" id="{3DB5B4F9-3521-4051-9446-4B2609302BB5}"/>
              </a:ext>
            </a:extLst>
          </p:cNvPr>
          <p:cNvSpPr>
            <a:spLocks noGrp="1"/>
          </p:cNvSpPr>
          <p:nvPr>
            <p:ph type="pic" sz="quarter" idx="21"/>
          </p:nvPr>
        </p:nvSpPr>
        <p:spPr>
          <a:xfrm>
            <a:off x="271296" y="1207154"/>
            <a:ext cx="1316818"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400"/>
            </a:lvl1pPr>
          </a:lstStyle>
          <a:p>
            <a:r>
              <a:rPr lang="en-US"/>
              <a:t>Click icon to add picture</a:t>
            </a:r>
            <a:endParaRPr lang="en-US" dirty="0"/>
          </a:p>
        </p:txBody>
      </p:sp>
      <p:sp>
        <p:nvSpPr>
          <p:cNvPr id="83" name="Text Placeholder 11">
            <a:extLst>
              <a:ext uri="{FF2B5EF4-FFF2-40B4-BE49-F238E27FC236}">
                <a16:creationId xmlns:a16="http://schemas.microsoft.com/office/drawing/2014/main" id="{659D3C61-341B-524F-9E5D-84F67474B111}"/>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184615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ams Head - Title">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D64C2F29-D6FB-3140-8B29-0BADD44ED354}"/>
              </a:ext>
              <a:ext uri="{C183D7F6-B498-43B3-948B-1728B52AA6E4}">
                <adec:decorative xmlns:adec="http://schemas.microsoft.com/office/drawing/2017/decorative" val="1"/>
              </a:ext>
            </a:extLst>
          </p:cNvPr>
          <p:cNvSpPr>
            <a:spLocks noGrp="1"/>
          </p:cNvSpPr>
          <p:nvPr>
            <p:ph sz="quarter" idx="13" hasCustomPrompt="1"/>
          </p:nvPr>
        </p:nvSpPr>
        <p:spPr>
          <a:xfrm>
            <a:off x="687606" y="3274142"/>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5" name="Text Placeholder 13"/>
          <p:cNvSpPr>
            <a:spLocks noGrp="1"/>
          </p:cNvSpPr>
          <p:nvPr>
            <p:ph type="body" sz="quarter" idx="12" hasCustomPrompt="1"/>
          </p:nvPr>
        </p:nvSpPr>
        <p:spPr>
          <a:xfrm>
            <a:off x="0" y="2121542"/>
            <a:ext cx="9144000" cy="1079448"/>
          </a:xfrm>
          <a:prstGeom prst="rect">
            <a:avLst/>
          </a:prstGeom>
        </p:spPr>
        <p:txBody>
          <a:bodyPr lIns="685800" tIns="228600" rIns="228600" bIns="228600"/>
          <a:lstStyle>
            <a:lvl1pPr marL="0" indent="0">
              <a:lnSpc>
                <a:spcPct val="100000"/>
              </a:lnSpc>
              <a:spcBef>
                <a:spcPts val="0"/>
              </a:spcBef>
              <a:buNone/>
              <a:defRPr sz="4200" baseline="0">
                <a:solidFill>
                  <a:schemeClr val="tx2"/>
                </a:solidFill>
                <a:latin typeface="Arial" panose="020B0604020202020204" pitchFamily="34" charset="0"/>
              </a:defRPr>
            </a:lvl1pPr>
            <a:lvl5pPr>
              <a:defRPr/>
            </a:lvl5pPr>
          </a:lstStyle>
          <a:p>
            <a:pPr lvl="0"/>
            <a:r>
              <a:rPr lang="en-US" dirty="0"/>
              <a:t>Title Slide</a:t>
            </a:r>
          </a:p>
        </p:txBody>
      </p:sp>
    </p:spTree>
    <p:extLst>
      <p:ext uri="{BB962C8B-B14F-4D97-AF65-F5344CB8AC3E}">
        <p14:creationId xmlns:p14="http://schemas.microsoft.com/office/powerpoint/2010/main" val="223850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ams Head - Presentation Title">
    <p:spTree>
      <p:nvGrpSpPr>
        <p:cNvPr id="1" name=""/>
        <p:cNvGrpSpPr/>
        <p:nvPr/>
      </p:nvGrpSpPr>
      <p:grpSpPr>
        <a:xfrm>
          <a:off x="0" y="0"/>
          <a:ext cx="0" cy="0"/>
          <a:chOff x="0" y="0"/>
          <a:chExt cx="0" cy="0"/>
        </a:xfrm>
      </p:grpSpPr>
      <p:sp>
        <p:nvSpPr>
          <p:cNvPr id="4" name="Text Placeholder 16">
            <a:extLst>
              <a:ext uri="{FF2B5EF4-FFF2-40B4-BE49-F238E27FC236}">
                <a16:creationId xmlns:a16="http://schemas.microsoft.com/office/drawing/2014/main" id="{9572D25A-2D2D-F840-9182-2D988533DE48}"/>
              </a:ext>
            </a:extLst>
          </p:cNvPr>
          <p:cNvSpPr>
            <a:spLocks noGrp="1"/>
          </p:cNvSpPr>
          <p:nvPr>
            <p:ph type="body" sz="quarter" idx="14" hasCustomPrompt="1"/>
          </p:nvPr>
        </p:nvSpPr>
        <p:spPr>
          <a:xfrm>
            <a:off x="415925" y="3953705"/>
            <a:ext cx="5479778" cy="824688"/>
          </a:xfrm>
          <a:prstGeom prst="rect">
            <a:avLst/>
          </a:prstGeom>
        </p:spPr>
        <p:txBody>
          <a:bodyPr lIns="0" tIns="0" rIns="0" bIns="0"/>
          <a:lstStyle>
            <a:lvl1pPr marL="0" indent="0">
              <a:buNone/>
              <a:defRPr sz="2400">
                <a:solidFill>
                  <a:schemeClr val="tx2"/>
                </a:solidFill>
                <a:latin typeface="Arial" panose="020B0604020202020204" pitchFamily="34" charset="0"/>
                <a:cs typeface="Arial" panose="020B0604020202020204" pitchFamily="34" charset="0"/>
              </a:defRPr>
            </a:lvl1pPr>
          </a:lstStyle>
          <a:p>
            <a:pPr lvl="0"/>
            <a:r>
              <a:rPr lang="en-US" dirty="0"/>
              <a:t>Date</a:t>
            </a:r>
          </a:p>
        </p:txBody>
      </p:sp>
      <p:sp>
        <p:nvSpPr>
          <p:cNvPr id="9" name="Content Placeholder 3">
            <a:extLst>
              <a:ext uri="{FF2B5EF4-FFF2-40B4-BE49-F238E27FC236}">
                <a16:creationId xmlns:a16="http://schemas.microsoft.com/office/drawing/2014/main" id="{76DFA2BE-0B05-034F-8648-F5B6BD69BF35}"/>
              </a:ext>
              <a:ext uri="{C183D7F6-B498-43B3-948B-1728B52AA6E4}">
                <adec:decorative xmlns:adec="http://schemas.microsoft.com/office/drawing/2017/decorative" val="1"/>
              </a:ext>
            </a:extLst>
          </p:cNvPr>
          <p:cNvSpPr>
            <a:spLocks noGrp="1"/>
          </p:cNvSpPr>
          <p:nvPr>
            <p:ph sz="quarter" idx="13" hasCustomPrompt="1"/>
          </p:nvPr>
        </p:nvSpPr>
        <p:spPr>
          <a:xfrm>
            <a:off x="415925" y="3682208"/>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7" name="Text Placeholder 13">
            <a:extLst>
              <a:ext uri="{FF2B5EF4-FFF2-40B4-BE49-F238E27FC236}">
                <a16:creationId xmlns:a16="http://schemas.microsoft.com/office/drawing/2014/main" id="{9ECC50A0-4A0D-5546-8140-670F49C79990}"/>
              </a:ext>
            </a:extLst>
          </p:cNvPr>
          <p:cNvSpPr>
            <a:spLocks noGrp="1"/>
          </p:cNvSpPr>
          <p:nvPr>
            <p:ph type="body" sz="quarter" idx="12" hasCustomPrompt="1"/>
          </p:nvPr>
        </p:nvSpPr>
        <p:spPr>
          <a:xfrm>
            <a:off x="415925" y="1915066"/>
            <a:ext cx="8405858" cy="1513934"/>
          </a:xfrm>
          <a:prstGeom prst="rect">
            <a:avLst/>
          </a:prstGeom>
        </p:spPr>
        <p:txBody>
          <a:bodyPr lIns="0" tIns="0" rIns="0" bIns="0"/>
          <a:lstStyle>
            <a:lvl1pPr marL="0" indent="0">
              <a:lnSpc>
                <a:spcPct val="80000"/>
              </a:lnSpc>
              <a:spcBef>
                <a:spcPts val="0"/>
              </a:spcBef>
              <a:buNone/>
              <a:defRPr sz="4200" baseline="0">
                <a:solidFill>
                  <a:schemeClr val="tx2"/>
                </a:solidFill>
                <a:latin typeface="Arial" panose="020B0604020202020204" pitchFamily="34" charset="0"/>
              </a:defRPr>
            </a:lvl1pPr>
            <a:lvl5pPr>
              <a:defRPr/>
            </a:lvl5pPr>
          </a:lstStyle>
          <a:p>
            <a:pPr lvl="0"/>
            <a:r>
              <a:rPr lang="en-US" dirty="0"/>
              <a:t>Presentation Title</a:t>
            </a:r>
          </a:p>
        </p:txBody>
      </p:sp>
      <p:sp>
        <p:nvSpPr>
          <p:cNvPr id="8" name="Text Placeholder 10">
            <a:extLst>
              <a:ext uri="{FF2B5EF4-FFF2-40B4-BE49-F238E27FC236}">
                <a16:creationId xmlns:a16="http://schemas.microsoft.com/office/drawing/2014/main" id="{C9FA3535-18D9-5543-97AE-0BC1F3B84CA9}"/>
              </a:ext>
            </a:extLst>
          </p:cNvPr>
          <p:cNvSpPr>
            <a:spLocks noGrp="1"/>
          </p:cNvSpPr>
          <p:nvPr>
            <p:ph type="body" sz="quarter" idx="11" hasCustomPrompt="1"/>
          </p:nvPr>
        </p:nvSpPr>
        <p:spPr>
          <a:xfrm>
            <a:off x="416147" y="1292679"/>
            <a:ext cx="8405636" cy="457278"/>
          </a:xfrm>
          <a:prstGeom prst="rect">
            <a:avLst/>
          </a:prstGeom>
        </p:spPr>
        <p:txBody>
          <a:bodyPr lIns="0" tIns="0" rIns="0" bIns="0"/>
          <a:lstStyle>
            <a:lvl1pPr marL="0" indent="0">
              <a:buNone/>
              <a:defRPr sz="3200" baseline="0">
                <a:solidFill>
                  <a:schemeClr val="accent5"/>
                </a:solidFill>
                <a:latin typeface="Arial" panose="020B0604020202020204" pitchFamily="34" charset="0"/>
              </a:defRPr>
            </a:lvl1pPr>
          </a:lstStyle>
          <a:p>
            <a:pPr lvl="0"/>
            <a:r>
              <a:rPr lang="en-US" dirty="0"/>
              <a:t>Welcome</a:t>
            </a:r>
          </a:p>
        </p:txBody>
      </p:sp>
    </p:spTree>
    <p:extLst>
      <p:ext uri="{BB962C8B-B14F-4D97-AF65-F5344CB8AC3E}">
        <p14:creationId xmlns:p14="http://schemas.microsoft.com/office/powerpoint/2010/main" val="654506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ams Head - Subline">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0" y="3677296"/>
            <a:ext cx="9056914" cy="500809"/>
          </a:xfrm>
          <a:prstGeom prst="rect">
            <a:avLst/>
          </a:prstGeom>
        </p:spPr>
        <p:txBody>
          <a:bodyPr lIns="457200"/>
          <a:lstStyle>
            <a:lvl1pPr marL="0" indent="0">
              <a:lnSpc>
                <a:spcPct val="100000"/>
              </a:lnSpc>
              <a:spcBef>
                <a:spcPts val="0"/>
              </a:spcBef>
              <a:buNone/>
              <a:defRPr sz="2520">
                <a:solidFill>
                  <a:schemeClr val="tx2"/>
                </a:solidFill>
                <a:latin typeface="Arial" panose="020B0604020202020204" pitchFamily="34" charset="0"/>
                <a:cs typeface="Arial" panose="020B0604020202020204" pitchFamily="34" charset="0"/>
              </a:defRPr>
            </a:lvl1pPr>
            <a:lvl2pPr>
              <a:lnSpc>
                <a:spcPct val="100000"/>
              </a:lnSpc>
              <a:defRPr/>
            </a:lvl2pPr>
            <a:lvl3pPr>
              <a:lnSpc>
                <a:spcPct val="100000"/>
              </a:lnSpc>
              <a:defRPr/>
            </a:lvl3pPr>
          </a:lstStyle>
          <a:p>
            <a:pPr lvl="0"/>
            <a:r>
              <a:rPr lang="en-US" dirty="0" err="1"/>
              <a:t>Subheadline</a:t>
            </a:r>
            <a:r>
              <a:rPr lang="en-US" dirty="0"/>
              <a:t>, name or date goes here</a:t>
            </a:r>
          </a:p>
        </p:txBody>
      </p:sp>
      <p:sp>
        <p:nvSpPr>
          <p:cNvPr id="6" name="Content Placeholder 3">
            <a:extLst>
              <a:ext uri="{FF2B5EF4-FFF2-40B4-BE49-F238E27FC236}">
                <a16:creationId xmlns:a16="http://schemas.microsoft.com/office/drawing/2014/main" id="{DFAE5413-5BD3-B548-8D9D-3554C29D8861}"/>
              </a:ext>
              <a:ext uri="{C183D7F6-B498-43B3-948B-1728B52AA6E4}">
                <adec:decorative xmlns:adec="http://schemas.microsoft.com/office/drawing/2017/decorative" val="1"/>
              </a:ext>
            </a:extLst>
          </p:cNvPr>
          <p:cNvSpPr>
            <a:spLocks noGrp="1"/>
          </p:cNvSpPr>
          <p:nvPr>
            <p:ph sz="quarter" idx="13" hasCustomPrompt="1"/>
          </p:nvPr>
        </p:nvSpPr>
        <p:spPr>
          <a:xfrm>
            <a:off x="476885" y="3528652"/>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1" name="Text Placeholder 7"/>
          <p:cNvSpPr>
            <a:spLocks noGrp="1"/>
          </p:cNvSpPr>
          <p:nvPr>
            <p:ph type="body" sz="quarter" idx="15" hasCustomPrompt="1"/>
          </p:nvPr>
        </p:nvSpPr>
        <p:spPr>
          <a:xfrm>
            <a:off x="0" y="2599941"/>
            <a:ext cx="9056914" cy="902584"/>
          </a:xfrm>
          <a:prstGeom prst="rect">
            <a:avLst/>
          </a:prstGeom>
        </p:spPr>
        <p:txBody>
          <a:bodyPr lIns="457200"/>
          <a:lstStyle>
            <a:lvl1pPr marL="0" indent="0">
              <a:lnSpc>
                <a:spcPct val="100000"/>
              </a:lnSpc>
              <a:spcBef>
                <a:spcPts val="0"/>
              </a:spcBef>
              <a:buNone/>
              <a:defRPr sz="4200">
                <a:solidFill>
                  <a:schemeClr val="tx2"/>
                </a:solidFill>
                <a:latin typeface="Arial" panose="020B0604020202020204" pitchFamily="34" charset="0"/>
                <a:cs typeface="Arial" panose="020B0604020202020204" pitchFamily="34" charset="0"/>
              </a:defRPr>
            </a:lvl1pPr>
            <a:lvl2pPr>
              <a:lnSpc>
                <a:spcPct val="100000"/>
              </a:lnSpc>
              <a:defRPr/>
            </a:lvl2pPr>
            <a:lvl3pPr>
              <a:lnSpc>
                <a:spcPct val="100000"/>
              </a:lnSpc>
              <a:defRPr/>
            </a:lvl3pPr>
          </a:lstStyle>
          <a:p>
            <a:pPr lvl="0"/>
            <a:r>
              <a:rPr lang="en-US" dirty="0"/>
              <a:t>Title</a:t>
            </a:r>
          </a:p>
        </p:txBody>
      </p:sp>
    </p:spTree>
    <p:extLst>
      <p:ext uri="{BB962C8B-B14F-4D97-AF65-F5344CB8AC3E}">
        <p14:creationId xmlns:p14="http://schemas.microsoft.com/office/powerpoint/2010/main" val="308138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ams Head - Subtitl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95B526F-9414-A54F-B142-FDB66CC8A259}"/>
              </a:ext>
            </a:extLst>
          </p:cNvPr>
          <p:cNvSpPr>
            <a:spLocks noGrp="1"/>
          </p:cNvSpPr>
          <p:nvPr>
            <p:ph sz="quarter" idx="12"/>
          </p:nvPr>
        </p:nvSpPr>
        <p:spPr>
          <a:xfrm>
            <a:off x="364274" y="1897236"/>
            <a:ext cx="5458626" cy="4354930"/>
          </a:xfrm>
          <a:prstGeom prst="rect">
            <a:avLst/>
          </a:prstGeom>
        </p:spPr>
        <p:txBody>
          <a:bodyPr lIns="0" tIns="0" rIns="0" bIns="0" numCol="1" spcCol="0"/>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9A620B33-7F0B-144D-A2FD-9103EA3F9AA8}"/>
              </a:ext>
              <a:ext uri="{C183D7F6-B498-43B3-948B-1728B52AA6E4}">
                <adec:decorative xmlns:adec="http://schemas.microsoft.com/office/drawing/2017/decorative" val="1"/>
              </a:ext>
            </a:extLst>
          </p:cNvPr>
          <p:cNvSpPr>
            <a:spLocks noGrp="1"/>
          </p:cNvSpPr>
          <p:nvPr>
            <p:ph sz="quarter" idx="16" hasCustomPrompt="1"/>
          </p:nvPr>
        </p:nvSpPr>
        <p:spPr>
          <a:xfrm>
            <a:off x="365098" y="1540159"/>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7" name="Text Placeholder 3">
            <a:extLst>
              <a:ext uri="{FF2B5EF4-FFF2-40B4-BE49-F238E27FC236}">
                <a16:creationId xmlns:a16="http://schemas.microsoft.com/office/drawing/2014/main" id="{B8C0D7C3-3D25-2A4B-9A01-58F51ECBD192}"/>
              </a:ext>
            </a:extLst>
          </p:cNvPr>
          <p:cNvSpPr>
            <a:spLocks noGrp="1"/>
          </p:cNvSpPr>
          <p:nvPr>
            <p:ph type="body" sz="quarter" idx="14" hasCustomPrompt="1"/>
          </p:nvPr>
        </p:nvSpPr>
        <p:spPr>
          <a:xfrm>
            <a:off x="364273" y="969846"/>
            <a:ext cx="11485756" cy="410392"/>
          </a:xfrm>
          <a:prstGeom prst="rect">
            <a:avLst/>
          </a:prstGeom>
        </p:spPr>
        <p:txBody>
          <a:bodyPr lIns="0" tIns="0" rIns="0" bIns="0"/>
          <a:lstStyle>
            <a:lvl1pPr marL="0" indent="0">
              <a:buNone/>
              <a:defRPr sz="3200">
                <a:solidFill>
                  <a:schemeClr val="accent5"/>
                </a:solidFill>
                <a:latin typeface="Arial" panose="020B0604020202020204" pitchFamily="34" charset="0"/>
                <a:cs typeface="Arial" panose="020B0604020202020204" pitchFamily="34" charset="0"/>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dirty="0"/>
              <a:t>Subtitle</a:t>
            </a:r>
          </a:p>
        </p:txBody>
      </p:sp>
      <p:sp>
        <p:nvSpPr>
          <p:cNvPr id="8" name="Text Placeholder 3">
            <a:extLst>
              <a:ext uri="{FF2B5EF4-FFF2-40B4-BE49-F238E27FC236}">
                <a16:creationId xmlns:a16="http://schemas.microsoft.com/office/drawing/2014/main" id="{EF42B208-614F-874D-A067-C6784CE35AED}"/>
              </a:ext>
            </a:extLst>
          </p:cNvPr>
          <p:cNvSpPr>
            <a:spLocks noGrp="1"/>
          </p:cNvSpPr>
          <p:nvPr>
            <p:ph type="body" sz="quarter" idx="13" hasCustomPrompt="1"/>
          </p:nvPr>
        </p:nvSpPr>
        <p:spPr>
          <a:xfrm>
            <a:off x="364273" y="334772"/>
            <a:ext cx="11485756" cy="620087"/>
          </a:xfrm>
          <a:prstGeom prst="rect">
            <a:avLst/>
          </a:prstGeom>
        </p:spPr>
        <p:txBody>
          <a:bodyPr lIns="0" tIns="0" rIns="0" bIns="0"/>
          <a:lstStyle>
            <a:lvl1pPr marL="0" indent="0">
              <a:buNone/>
              <a:defRPr sz="4200">
                <a:solidFill>
                  <a:schemeClr val="tx2"/>
                </a:solidFill>
                <a:latin typeface="Arial" panose="020B0604020202020204" pitchFamily="34" charset="0"/>
                <a:cs typeface="Arial" panose="020B0604020202020204" pitchFamily="34" charset="0"/>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53224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reen Bar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61278"/>
            <a:ext cx="10883348" cy="4383156"/>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598417" y="393270"/>
            <a:ext cx="10883347" cy="849463"/>
          </a:xfrm>
          <a:prstGeom prst="rect">
            <a:avLst/>
          </a:prstGeom>
          <a:noFill/>
        </p:spPr>
        <p:txBody>
          <a:bodyPr wrap="square" lIns="228600" tIns="228600" rIns="228600" bIns="228600">
            <a:spAutoFit/>
          </a:bodyPr>
          <a:lstStyle>
            <a:lvl1pPr marL="0" indent="0">
              <a:buNone/>
              <a:defRPr sz="2800" b="1">
                <a:solidFill>
                  <a:schemeClr val="tx2"/>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
        <p:nvSpPr>
          <p:cNvPr id="4" name="Line 9">
            <a:extLst>
              <a:ext uri="{FF2B5EF4-FFF2-40B4-BE49-F238E27FC236}">
                <a16:creationId xmlns:a16="http://schemas.microsoft.com/office/drawing/2014/main" id="{855BE0C0-D7E1-41D9-ACC6-4D83842CEB70}"/>
              </a:ext>
            </a:extLst>
          </p:cNvPr>
          <p:cNvSpPr>
            <a:spLocks noChangeShapeType="1"/>
          </p:cNvSpPr>
          <p:nvPr userDrawn="1"/>
        </p:nvSpPr>
        <p:spPr bwMode="auto">
          <a:xfrm>
            <a:off x="646042" y="1222049"/>
            <a:ext cx="10883347" cy="17091"/>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p:txBody>
          <a:body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2821402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ams Head - Title Presenter">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id="{1200D348-E6A6-B841-993C-996C8007A546}"/>
              </a:ext>
            </a:extLst>
          </p:cNvPr>
          <p:cNvSpPr>
            <a:spLocks noGrp="1"/>
          </p:cNvSpPr>
          <p:nvPr>
            <p:ph type="body" sz="quarter" idx="20" hasCustomPrompt="1"/>
          </p:nvPr>
        </p:nvSpPr>
        <p:spPr>
          <a:xfrm>
            <a:off x="3642808" y="4833257"/>
            <a:ext cx="4120067" cy="394764"/>
          </a:xfrm>
          <a:prstGeom prst="rect">
            <a:avLst/>
          </a:prstGeom>
        </p:spPr>
        <p:txBody>
          <a:bodyPr/>
          <a:lstStyle>
            <a:lvl1pPr marL="0" indent="0">
              <a:lnSpc>
                <a:spcPct val="100000"/>
              </a:lnSpc>
              <a:spcBef>
                <a:spcPts val="0"/>
              </a:spcBef>
              <a:buNone/>
              <a:defRPr sz="1600" b="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16" name="Text Placeholder 14">
            <a:extLst>
              <a:ext uri="{FF2B5EF4-FFF2-40B4-BE49-F238E27FC236}">
                <a16:creationId xmlns:a16="http://schemas.microsoft.com/office/drawing/2014/main" id="{F569FA08-81DF-4569-8362-232D4C26014E}"/>
              </a:ext>
            </a:extLst>
          </p:cNvPr>
          <p:cNvSpPr>
            <a:spLocks noGrp="1"/>
          </p:cNvSpPr>
          <p:nvPr>
            <p:ph type="body" sz="quarter" idx="19" hasCustomPrompt="1"/>
          </p:nvPr>
        </p:nvSpPr>
        <p:spPr>
          <a:xfrm>
            <a:off x="3642808" y="4438493"/>
            <a:ext cx="4120067" cy="394764"/>
          </a:xfrm>
          <a:prstGeom prst="rect">
            <a:avLst/>
          </a:prstGeom>
        </p:spPr>
        <p:txBody>
          <a:bodyPr/>
          <a:lstStyle>
            <a:lvl1pPr marL="0" indent="0">
              <a:lnSpc>
                <a:spcPct val="100000"/>
              </a:lnSpc>
              <a:spcBef>
                <a:spcPts val="0"/>
              </a:spcBef>
              <a:buNone/>
              <a:defRPr sz="2000" b="1">
                <a:solidFill>
                  <a:schemeClr val="tx2"/>
                </a:solidFill>
                <a:latin typeface="Arial" panose="020B0604020202020204" pitchFamily="34" charset="0"/>
                <a:cs typeface="Arial" panose="020B0604020202020204" pitchFamily="34" charset="0"/>
              </a:defRPr>
            </a:lvl1pPr>
          </a:lstStyle>
          <a:p>
            <a:pPr lvl="0"/>
            <a:r>
              <a:rPr lang="en-US" dirty="0"/>
              <a:t>Speaker’s Name</a:t>
            </a:r>
          </a:p>
        </p:txBody>
      </p:sp>
      <p:sp>
        <p:nvSpPr>
          <p:cNvPr id="9" name="Content Placeholder 3">
            <a:extLst>
              <a:ext uri="{FF2B5EF4-FFF2-40B4-BE49-F238E27FC236}">
                <a16:creationId xmlns:a16="http://schemas.microsoft.com/office/drawing/2014/main" id="{C6FD2FEB-B6BE-3344-AE4F-7058196F7F2B}"/>
              </a:ext>
              <a:ext uri="{C183D7F6-B498-43B3-948B-1728B52AA6E4}">
                <adec:decorative xmlns:adec="http://schemas.microsoft.com/office/drawing/2017/decorative" val="1"/>
              </a:ext>
            </a:extLst>
          </p:cNvPr>
          <p:cNvSpPr>
            <a:spLocks noGrp="1"/>
          </p:cNvSpPr>
          <p:nvPr>
            <p:ph sz="quarter" idx="13" hasCustomPrompt="1"/>
          </p:nvPr>
        </p:nvSpPr>
        <p:spPr>
          <a:xfrm>
            <a:off x="3733323" y="4295007"/>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5" name="Text Placeholder 14">
            <a:extLst>
              <a:ext uri="{FF2B5EF4-FFF2-40B4-BE49-F238E27FC236}">
                <a16:creationId xmlns:a16="http://schemas.microsoft.com/office/drawing/2014/main" id="{3CBF74F2-91E2-4493-97D4-326FD5687BB4}"/>
              </a:ext>
            </a:extLst>
          </p:cNvPr>
          <p:cNvSpPr>
            <a:spLocks noGrp="1"/>
          </p:cNvSpPr>
          <p:nvPr>
            <p:ph type="body" sz="quarter" idx="18" hasCustomPrompt="1"/>
          </p:nvPr>
        </p:nvSpPr>
        <p:spPr>
          <a:xfrm>
            <a:off x="3642808" y="2657318"/>
            <a:ext cx="4120067" cy="708025"/>
          </a:xfrm>
          <a:prstGeom prst="rect">
            <a:avLst/>
          </a:prstGeom>
        </p:spPr>
        <p:txBody>
          <a:bodyPr/>
          <a:lstStyle>
            <a:lvl1pPr marL="0" indent="0">
              <a:lnSpc>
                <a:spcPct val="100000"/>
              </a:lnSpc>
              <a:spcBef>
                <a:spcPts val="0"/>
              </a:spcBef>
              <a:buNone/>
              <a:defRPr sz="2000">
                <a:solidFill>
                  <a:schemeClr val="tx2"/>
                </a:solidFill>
                <a:latin typeface="Arial" panose="020B0604020202020204" pitchFamily="34" charset="0"/>
                <a:cs typeface="Arial" panose="020B0604020202020204" pitchFamily="34" charset="0"/>
              </a:defRPr>
            </a:lvl1pPr>
          </a:lstStyle>
          <a:p>
            <a:pPr lvl="0"/>
            <a:r>
              <a:rPr lang="en-US" dirty="0"/>
              <a:t>Location</a:t>
            </a:r>
          </a:p>
          <a:p>
            <a:pPr lvl="0"/>
            <a:r>
              <a:rPr lang="en-US" dirty="0"/>
              <a:t>Date</a:t>
            </a:r>
          </a:p>
        </p:txBody>
      </p:sp>
      <p:sp>
        <p:nvSpPr>
          <p:cNvPr id="3" name="Picture Placeholder 4" descr="Image Placeholder">
            <a:extLst>
              <a:ext uri="{FF2B5EF4-FFF2-40B4-BE49-F238E27FC236}">
                <a16:creationId xmlns:a16="http://schemas.microsoft.com/office/drawing/2014/main" id="{2EE60E33-B264-41B8-A7D5-E29B5459BEC7}"/>
              </a:ext>
            </a:extLst>
          </p:cNvPr>
          <p:cNvSpPr>
            <a:spLocks noGrp="1"/>
          </p:cNvSpPr>
          <p:nvPr>
            <p:ph type="pic" sz="quarter" idx="14"/>
          </p:nvPr>
        </p:nvSpPr>
        <p:spPr>
          <a:xfrm>
            <a:off x="775851" y="2382449"/>
            <a:ext cx="2552566" cy="3435350"/>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3" name="Text Placeholder 11">
            <a:extLst>
              <a:ext uri="{FF2B5EF4-FFF2-40B4-BE49-F238E27FC236}">
                <a16:creationId xmlns:a16="http://schemas.microsoft.com/office/drawing/2014/main" id="{C7B55114-AAEC-4C6A-9842-A86A75FBE009}"/>
              </a:ext>
            </a:extLst>
          </p:cNvPr>
          <p:cNvSpPr>
            <a:spLocks noGrp="1"/>
          </p:cNvSpPr>
          <p:nvPr>
            <p:ph type="body" sz="quarter" idx="17" hasCustomPrompt="1"/>
          </p:nvPr>
        </p:nvSpPr>
        <p:spPr>
          <a:xfrm>
            <a:off x="775850" y="1606346"/>
            <a:ext cx="6987405" cy="369053"/>
          </a:xfrm>
          <a:prstGeom prst="rect">
            <a:avLst/>
          </a:prstGeom>
        </p:spPr>
        <p:txBody>
          <a:bodyPr lIns="0" rIns="0"/>
          <a:lstStyle>
            <a:lvl1pPr marL="0" indent="0">
              <a:buNone/>
              <a:defRPr sz="1800">
                <a:solidFill>
                  <a:schemeClr val="tx2"/>
                </a:solidFill>
                <a:latin typeface="Arial" panose="020B0604020202020204" pitchFamily="34" charset="0"/>
                <a:cs typeface="Arial" panose="020B0604020202020204" pitchFamily="34" charset="0"/>
              </a:defRPr>
            </a:lvl1pPr>
          </a:lstStyle>
          <a:p>
            <a:pPr lvl="0"/>
            <a:r>
              <a:rPr lang="en-US" dirty="0"/>
              <a:t>Tagline</a:t>
            </a:r>
          </a:p>
        </p:txBody>
      </p:sp>
      <p:sp>
        <p:nvSpPr>
          <p:cNvPr id="12" name="Text Placeholder 11">
            <a:extLst>
              <a:ext uri="{FF2B5EF4-FFF2-40B4-BE49-F238E27FC236}">
                <a16:creationId xmlns:a16="http://schemas.microsoft.com/office/drawing/2014/main" id="{099D1D87-8B34-4FCB-A4E9-90C1843E9D73}"/>
              </a:ext>
            </a:extLst>
          </p:cNvPr>
          <p:cNvSpPr>
            <a:spLocks noGrp="1"/>
          </p:cNvSpPr>
          <p:nvPr>
            <p:ph type="body" sz="quarter" idx="16" hasCustomPrompt="1"/>
          </p:nvPr>
        </p:nvSpPr>
        <p:spPr>
          <a:xfrm>
            <a:off x="775850" y="1048347"/>
            <a:ext cx="6987405" cy="535822"/>
          </a:xfrm>
          <a:prstGeom prst="rect">
            <a:avLst/>
          </a:prstGeom>
        </p:spPr>
        <p:txBody>
          <a:bodyPr lIns="0" rIns="0"/>
          <a:lstStyle>
            <a:lvl1pPr marL="0" indent="0">
              <a:buNone/>
              <a:defRPr sz="360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10" name="Text Placeholder 9">
            <a:extLst>
              <a:ext uri="{FF2B5EF4-FFF2-40B4-BE49-F238E27FC236}">
                <a16:creationId xmlns:a16="http://schemas.microsoft.com/office/drawing/2014/main" id="{BCEEE17B-A899-4BAC-9ECC-D997054ACF41}"/>
              </a:ext>
            </a:extLst>
          </p:cNvPr>
          <p:cNvSpPr>
            <a:spLocks noGrp="1"/>
          </p:cNvSpPr>
          <p:nvPr>
            <p:ph type="body" sz="quarter" idx="15" hasCustomPrompt="1"/>
          </p:nvPr>
        </p:nvSpPr>
        <p:spPr>
          <a:xfrm>
            <a:off x="775850" y="576651"/>
            <a:ext cx="6987405" cy="460375"/>
          </a:xfrm>
          <a:prstGeom prst="rect">
            <a:avLst/>
          </a:prstGeom>
        </p:spPr>
        <p:txBody>
          <a:bodyPr lIns="0" rIns="0"/>
          <a:lstStyle>
            <a:lvl1pPr marL="0" indent="0">
              <a:buNone/>
              <a:defRPr sz="2800">
                <a:solidFill>
                  <a:schemeClr val="accent5"/>
                </a:solidFill>
                <a:latin typeface="Arial" panose="020B0604020202020204" pitchFamily="34" charset="0"/>
                <a:cs typeface="Arial" panose="020B0604020202020204" pitchFamily="34" charset="0"/>
              </a:defRPr>
            </a:lvl1pPr>
          </a:lstStyle>
          <a:p>
            <a:pPr lvl="0"/>
            <a:r>
              <a:rPr lang="en-US" dirty="0"/>
              <a:t>Welcome!</a:t>
            </a:r>
          </a:p>
        </p:txBody>
      </p:sp>
    </p:spTree>
    <p:extLst>
      <p:ext uri="{BB962C8B-B14F-4D97-AF65-F5344CB8AC3E}">
        <p14:creationId xmlns:p14="http://schemas.microsoft.com/office/powerpoint/2010/main" val="415386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ams Head - Speaker">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A3535760-8762-C94D-B76E-285F542B6CC6}"/>
              </a:ext>
            </a:extLst>
          </p:cNvPr>
          <p:cNvSpPr>
            <a:spLocks noGrp="1"/>
          </p:cNvSpPr>
          <p:nvPr>
            <p:ph type="body" sz="quarter" idx="20" hasCustomPrompt="1"/>
          </p:nvPr>
        </p:nvSpPr>
        <p:spPr>
          <a:xfrm>
            <a:off x="3642808" y="3975959"/>
            <a:ext cx="4120067" cy="394764"/>
          </a:xfrm>
          <a:prstGeom prst="rect">
            <a:avLst/>
          </a:prstGeom>
        </p:spPr>
        <p:txBody>
          <a:bodyPr/>
          <a:lstStyle>
            <a:lvl1pPr marL="0" indent="0">
              <a:lnSpc>
                <a:spcPct val="100000"/>
              </a:lnSpc>
              <a:spcBef>
                <a:spcPts val="0"/>
              </a:spcBef>
              <a:buNone/>
              <a:defRPr sz="1600" b="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6" name="Text Placeholder 14">
            <a:extLst>
              <a:ext uri="{FF2B5EF4-FFF2-40B4-BE49-F238E27FC236}">
                <a16:creationId xmlns:a16="http://schemas.microsoft.com/office/drawing/2014/main" id="{9AD47181-B0F3-AA42-96CA-C250ADB9C86B}"/>
              </a:ext>
            </a:extLst>
          </p:cNvPr>
          <p:cNvSpPr>
            <a:spLocks noGrp="1"/>
          </p:cNvSpPr>
          <p:nvPr>
            <p:ph type="body" sz="quarter" idx="19" hasCustomPrompt="1"/>
          </p:nvPr>
        </p:nvSpPr>
        <p:spPr>
          <a:xfrm>
            <a:off x="3642808" y="3572486"/>
            <a:ext cx="4120067" cy="394764"/>
          </a:xfrm>
          <a:prstGeom prst="rect">
            <a:avLst/>
          </a:prstGeom>
        </p:spPr>
        <p:txBody>
          <a:bodyPr/>
          <a:lstStyle>
            <a:lvl1pPr marL="0" indent="0">
              <a:lnSpc>
                <a:spcPct val="100000"/>
              </a:lnSpc>
              <a:spcBef>
                <a:spcPts val="0"/>
              </a:spcBef>
              <a:buNone/>
              <a:defRPr sz="2000" b="1">
                <a:solidFill>
                  <a:schemeClr val="tx2"/>
                </a:solidFill>
                <a:latin typeface="Arial" panose="020B0604020202020204" pitchFamily="34" charset="0"/>
                <a:cs typeface="Arial" panose="020B0604020202020204" pitchFamily="34" charset="0"/>
              </a:defRPr>
            </a:lvl1pPr>
          </a:lstStyle>
          <a:p>
            <a:pPr lvl="0"/>
            <a:r>
              <a:rPr lang="en-US" dirty="0"/>
              <a:t>Speaker’s Name</a:t>
            </a:r>
          </a:p>
        </p:txBody>
      </p:sp>
      <p:sp>
        <p:nvSpPr>
          <p:cNvPr id="8" name="Content Placeholder 3">
            <a:extLst>
              <a:ext uri="{FF2B5EF4-FFF2-40B4-BE49-F238E27FC236}">
                <a16:creationId xmlns:a16="http://schemas.microsoft.com/office/drawing/2014/main" id="{21933E46-F884-6942-B4E9-CAE5EBF64DB7}"/>
              </a:ext>
              <a:ext uri="{C183D7F6-B498-43B3-948B-1728B52AA6E4}">
                <adec:decorative xmlns:adec="http://schemas.microsoft.com/office/drawing/2017/decorative" val="1"/>
              </a:ext>
            </a:extLst>
          </p:cNvPr>
          <p:cNvSpPr>
            <a:spLocks noGrp="1"/>
          </p:cNvSpPr>
          <p:nvPr>
            <p:ph sz="quarter" idx="13" hasCustomPrompt="1"/>
          </p:nvPr>
        </p:nvSpPr>
        <p:spPr>
          <a:xfrm>
            <a:off x="3733323" y="3429000"/>
            <a:ext cx="1124712" cy="18288"/>
          </a:xfrm>
          <a:prstGeom prst="rect">
            <a:avLst/>
          </a:prstGeom>
          <a:solidFill>
            <a:schemeClr val="accent5"/>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3" name="Picture Placeholder 4" descr="Image Placeholder">
            <a:extLst>
              <a:ext uri="{FF2B5EF4-FFF2-40B4-BE49-F238E27FC236}">
                <a16:creationId xmlns:a16="http://schemas.microsoft.com/office/drawing/2014/main" id="{540F4936-88D3-4C30-8FF2-40B4DFD547B6}"/>
              </a:ext>
            </a:extLst>
          </p:cNvPr>
          <p:cNvSpPr>
            <a:spLocks noGrp="1"/>
          </p:cNvSpPr>
          <p:nvPr>
            <p:ph type="pic" sz="quarter" idx="14"/>
          </p:nvPr>
        </p:nvSpPr>
        <p:spPr>
          <a:xfrm>
            <a:off x="775851" y="2382449"/>
            <a:ext cx="2552566" cy="3435350"/>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9" name="Text Placeholder 8">
            <a:extLst>
              <a:ext uri="{FF2B5EF4-FFF2-40B4-BE49-F238E27FC236}">
                <a16:creationId xmlns:a16="http://schemas.microsoft.com/office/drawing/2014/main" id="{71A947AB-A9BE-46BB-84E1-0EA944F19D4F}"/>
              </a:ext>
            </a:extLst>
          </p:cNvPr>
          <p:cNvSpPr>
            <a:spLocks noGrp="1"/>
          </p:cNvSpPr>
          <p:nvPr>
            <p:ph type="body" sz="quarter" idx="15" hasCustomPrompt="1"/>
          </p:nvPr>
        </p:nvSpPr>
        <p:spPr>
          <a:xfrm>
            <a:off x="775850" y="1362075"/>
            <a:ext cx="8385567" cy="685800"/>
          </a:xfrm>
          <a:prstGeom prst="rect">
            <a:avLst/>
          </a:prstGeom>
        </p:spPr>
        <p:txBody>
          <a:bodyPr lIns="0" rIns="0"/>
          <a:lstStyle>
            <a:lvl1pPr marL="0" indent="0">
              <a:buNone/>
              <a:defRPr sz="3600">
                <a:solidFill>
                  <a:schemeClr val="tx2"/>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44713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ams Head - Double Speaker">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B0F9FB79-4AD4-654D-8337-A63EF9A94D38}"/>
              </a:ext>
            </a:extLst>
          </p:cNvPr>
          <p:cNvSpPr>
            <a:spLocks noGrp="1"/>
          </p:cNvSpPr>
          <p:nvPr>
            <p:ph type="body" sz="quarter" idx="23" hasCustomPrompt="1"/>
          </p:nvPr>
        </p:nvSpPr>
        <p:spPr>
          <a:xfrm>
            <a:off x="3510341" y="5350791"/>
            <a:ext cx="2585659" cy="394764"/>
          </a:xfrm>
          <a:prstGeom prst="rect">
            <a:avLst/>
          </a:prstGeom>
        </p:spPr>
        <p:txBody>
          <a:bodyPr lIns="0" rIns="0"/>
          <a:lstStyle>
            <a:lvl1pPr marL="0" indent="0">
              <a:lnSpc>
                <a:spcPct val="100000"/>
              </a:lnSpc>
              <a:spcBef>
                <a:spcPts val="0"/>
              </a:spcBef>
              <a:buNone/>
              <a:defRPr sz="1400" b="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4">
            <a:extLst>
              <a:ext uri="{FF2B5EF4-FFF2-40B4-BE49-F238E27FC236}">
                <a16:creationId xmlns:a16="http://schemas.microsoft.com/office/drawing/2014/main" id="{8B4168C1-F971-3542-912C-B042404F642B}"/>
              </a:ext>
            </a:extLst>
          </p:cNvPr>
          <p:cNvSpPr>
            <a:spLocks noGrp="1"/>
          </p:cNvSpPr>
          <p:nvPr>
            <p:ph type="body" sz="quarter" idx="22" hasCustomPrompt="1"/>
          </p:nvPr>
        </p:nvSpPr>
        <p:spPr>
          <a:xfrm>
            <a:off x="3510341" y="4947318"/>
            <a:ext cx="2585659" cy="394764"/>
          </a:xfrm>
          <a:prstGeom prst="rect">
            <a:avLst/>
          </a:prstGeom>
        </p:spPr>
        <p:txBody>
          <a:bodyPr lIns="0" rIns="0"/>
          <a:lstStyle>
            <a:lvl1pPr marL="0" indent="0">
              <a:lnSpc>
                <a:spcPct val="10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US" dirty="0"/>
              <a:t>Speaker’s Name</a:t>
            </a:r>
          </a:p>
        </p:txBody>
      </p:sp>
      <p:sp>
        <p:nvSpPr>
          <p:cNvPr id="10" name="Picture Placeholder 4" descr="Image Placeholder">
            <a:extLst>
              <a:ext uri="{FF2B5EF4-FFF2-40B4-BE49-F238E27FC236}">
                <a16:creationId xmlns:a16="http://schemas.microsoft.com/office/drawing/2014/main" id="{03C68502-2C2A-D34E-9DA8-DD849483C6E8}"/>
              </a:ext>
            </a:extLst>
          </p:cNvPr>
          <p:cNvSpPr>
            <a:spLocks noGrp="1"/>
          </p:cNvSpPr>
          <p:nvPr>
            <p:ph type="pic" sz="quarter" idx="21"/>
          </p:nvPr>
        </p:nvSpPr>
        <p:spPr>
          <a:xfrm>
            <a:off x="3510342" y="2382449"/>
            <a:ext cx="1793178" cy="2427677"/>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7" name="Text Placeholder 14">
            <a:extLst>
              <a:ext uri="{FF2B5EF4-FFF2-40B4-BE49-F238E27FC236}">
                <a16:creationId xmlns:a16="http://schemas.microsoft.com/office/drawing/2014/main" id="{A3535760-8762-C94D-B76E-285F542B6CC6}"/>
              </a:ext>
            </a:extLst>
          </p:cNvPr>
          <p:cNvSpPr>
            <a:spLocks noGrp="1"/>
          </p:cNvSpPr>
          <p:nvPr>
            <p:ph type="body" sz="quarter" idx="20" hasCustomPrompt="1"/>
          </p:nvPr>
        </p:nvSpPr>
        <p:spPr>
          <a:xfrm>
            <a:off x="775850" y="5350791"/>
            <a:ext cx="2585659" cy="394764"/>
          </a:xfrm>
          <a:prstGeom prst="rect">
            <a:avLst/>
          </a:prstGeom>
        </p:spPr>
        <p:txBody>
          <a:bodyPr lIns="0" rIns="0"/>
          <a:lstStyle>
            <a:lvl1pPr marL="0" indent="0">
              <a:lnSpc>
                <a:spcPct val="100000"/>
              </a:lnSpc>
              <a:spcBef>
                <a:spcPts val="0"/>
              </a:spcBef>
              <a:buNone/>
              <a:defRPr sz="1400" b="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6" name="Text Placeholder 14">
            <a:extLst>
              <a:ext uri="{FF2B5EF4-FFF2-40B4-BE49-F238E27FC236}">
                <a16:creationId xmlns:a16="http://schemas.microsoft.com/office/drawing/2014/main" id="{9AD47181-B0F3-AA42-96CA-C250ADB9C86B}"/>
              </a:ext>
            </a:extLst>
          </p:cNvPr>
          <p:cNvSpPr>
            <a:spLocks noGrp="1"/>
          </p:cNvSpPr>
          <p:nvPr>
            <p:ph type="body" sz="quarter" idx="19" hasCustomPrompt="1"/>
          </p:nvPr>
        </p:nvSpPr>
        <p:spPr>
          <a:xfrm>
            <a:off x="775850" y="4947318"/>
            <a:ext cx="2585659" cy="394764"/>
          </a:xfrm>
          <a:prstGeom prst="rect">
            <a:avLst/>
          </a:prstGeom>
        </p:spPr>
        <p:txBody>
          <a:bodyPr lIns="0" rIns="0"/>
          <a:lstStyle>
            <a:lvl1pPr marL="0" indent="0">
              <a:lnSpc>
                <a:spcPct val="10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US" dirty="0"/>
              <a:t>Speaker’s Name</a:t>
            </a:r>
          </a:p>
        </p:txBody>
      </p:sp>
      <p:sp>
        <p:nvSpPr>
          <p:cNvPr id="3" name="Picture Placeholder 4" descr="Image Placeholder">
            <a:extLst>
              <a:ext uri="{FF2B5EF4-FFF2-40B4-BE49-F238E27FC236}">
                <a16:creationId xmlns:a16="http://schemas.microsoft.com/office/drawing/2014/main" id="{540F4936-88D3-4C30-8FF2-40B4DFD547B6}"/>
              </a:ext>
            </a:extLst>
          </p:cNvPr>
          <p:cNvSpPr>
            <a:spLocks noGrp="1"/>
          </p:cNvSpPr>
          <p:nvPr>
            <p:ph type="pic" sz="quarter" idx="14"/>
          </p:nvPr>
        </p:nvSpPr>
        <p:spPr>
          <a:xfrm>
            <a:off x="775851" y="2382449"/>
            <a:ext cx="1793178" cy="2427677"/>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9" name="Text Placeholder 8">
            <a:extLst>
              <a:ext uri="{FF2B5EF4-FFF2-40B4-BE49-F238E27FC236}">
                <a16:creationId xmlns:a16="http://schemas.microsoft.com/office/drawing/2014/main" id="{71A947AB-A9BE-46BB-84E1-0EA944F19D4F}"/>
              </a:ext>
            </a:extLst>
          </p:cNvPr>
          <p:cNvSpPr>
            <a:spLocks noGrp="1"/>
          </p:cNvSpPr>
          <p:nvPr>
            <p:ph type="body" sz="quarter" idx="15" hasCustomPrompt="1"/>
          </p:nvPr>
        </p:nvSpPr>
        <p:spPr>
          <a:xfrm>
            <a:off x="775850" y="1362075"/>
            <a:ext cx="8385567" cy="685800"/>
          </a:xfrm>
          <a:prstGeom prst="rect">
            <a:avLst/>
          </a:prstGeom>
        </p:spPr>
        <p:txBody>
          <a:bodyPr lIns="0" rIns="0"/>
          <a:lstStyle>
            <a:lvl1pPr marL="0" indent="0">
              <a:buNone/>
              <a:defRPr sz="3600">
                <a:solidFill>
                  <a:schemeClr val="tx2"/>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183948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ams Head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560444"/>
            <a:ext cx="5449957" cy="438315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Text Placeholder 11">
            <a:extLst>
              <a:ext uri="{FF2B5EF4-FFF2-40B4-BE49-F238E27FC236}">
                <a16:creationId xmlns:a16="http://schemas.microsoft.com/office/drawing/2014/main" id="{2D748E2F-624A-9C4C-B150-12D314E083CA}"/>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764285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ams Head - Heading">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0" y="1726068"/>
            <a:ext cx="6066263" cy="4408652"/>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tx1"/>
                </a:solidFill>
                <a:latin typeface="+mj-lt"/>
              </a:defRPr>
            </a:lvl1pPr>
            <a:lvl2pPr marL="742950" indent="-285750">
              <a:buFont typeface="Arial" panose="020B0604020202020204" pitchFamily="34" charset="0"/>
              <a:buChar char="•"/>
              <a:defRPr sz="1800">
                <a:solidFill>
                  <a:schemeClr val="tx1"/>
                </a:solidFill>
                <a:latin typeface="+mj-lt"/>
              </a:defRPr>
            </a:lvl2pPr>
            <a:lvl3pPr marL="1200150" indent="-285750">
              <a:buFont typeface="Arial" panose="020B0604020202020204" pitchFamily="34" charset="0"/>
              <a:buChar char="•"/>
              <a:defRPr sz="1600">
                <a:solidFill>
                  <a:schemeClr val="tx1"/>
                </a:solidFill>
                <a:latin typeface="+mj-lt"/>
              </a:defRPr>
            </a:lvl3pPr>
            <a:lvl4pPr marL="1657350" indent="-285750">
              <a:buFont typeface="Arial" panose="020B0604020202020204" pitchFamily="34" charset="0"/>
              <a:buChar char="•"/>
              <a:defRPr sz="14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quarter" idx="17" hasCustomPrompt="1"/>
          </p:nvPr>
        </p:nvSpPr>
        <p:spPr>
          <a:xfrm>
            <a:off x="1818" y="960263"/>
            <a:ext cx="6075596" cy="747713"/>
          </a:xfrm>
          <a:prstGeom prst="rect">
            <a:avLst/>
          </a:prstGeom>
        </p:spPr>
        <p:txBody>
          <a:bodyPr lIns="228600" tIns="228600" rIns="228600" bIns="228600">
            <a:noAutofit/>
          </a:bodyPr>
          <a:lstStyle>
            <a:lvl1pPr marL="0" indent="0">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8" name="Text Placeholder 11">
            <a:extLst>
              <a:ext uri="{FF2B5EF4-FFF2-40B4-BE49-F238E27FC236}">
                <a16:creationId xmlns:a16="http://schemas.microsoft.com/office/drawing/2014/main" id="{CEB5A0EC-DFFF-E348-8BED-1FE75DBEF173}"/>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64696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ms Head -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A5780A59-DE3C-564C-8660-22DEE6178612}"/>
              </a:ext>
            </a:extLst>
          </p:cNvPr>
          <p:cNvSpPr>
            <a:spLocks noGrp="1"/>
          </p:cNvSpPr>
          <p:nvPr>
            <p:ph type="chart" sz="quarter" idx="18" hasCustomPrompt="1"/>
          </p:nvPr>
        </p:nvSpPr>
        <p:spPr>
          <a:xfrm>
            <a:off x="584201" y="1513770"/>
            <a:ext cx="5180874" cy="4472694"/>
          </a:xfrm>
          <a:prstGeom prst="rect">
            <a:avLst/>
          </a:prstGeom>
          <a:solidFill>
            <a:schemeClr val="accent5">
              <a:lumMod val="60000"/>
              <a:lumOff val="40000"/>
            </a:schemeClr>
          </a:solidFill>
        </p:spPr>
        <p:txBody>
          <a:bodyPr/>
          <a:lstStyle>
            <a:lvl1pPr marL="0" indent="0">
              <a:buNone/>
              <a:defRPr/>
            </a:lvl1pPr>
          </a:lstStyle>
          <a:p>
            <a:r>
              <a:rPr lang="en-US" dirty="0"/>
              <a:t>Click to add chart</a:t>
            </a:r>
          </a:p>
        </p:txBody>
      </p:sp>
      <p:sp>
        <p:nvSpPr>
          <p:cNvPr id="7" name="Text Placeholder 11">
            <a:extLst>
              <a:ext uri="{FF2B5EF4-FFF2-40B4-BE49-F238E27FC236}">
                <a16:creationId xmlns:a16="http://schemas.microsoft.com/office/drawing/2014/main" id="{EE0F9EB9-F045-9143-862B-D6B157A1DD50}"/>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081391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ms Head - 2 Image">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28702B4-D94E-48DC-8EF2-D5753C264B4E}"/>
              </a:ext>
            </a:extLst>
          </p:cNvPr>
          <p:cNvSpPr>
            <a:spLocks noGrp="1"/>
          </p:cNvSpPr>
          <p:nvPr>
            <p:ph type="body" sz="quarter" idx="19" hasCustomPrompt="1"/>
          </p:nvPr>
        </p:nvSpPr>
        <p:spPr>
          <a:xfrm>
            <a:off x="3243670" y="5579199"/>
            <a:ext cx="2695575" cy="380619"/>
          </a:xfrm>
          <a:prstGeom prst="rect">
            <a:avLst/>
          </a:prstGeom>
        </p:spPr>
        <p:txBody>
          <a:bodyPr lIns="0" rIns="0">
            <a:noAutofit/>
          </a:bodyPr>
          <a:lstStyle>
            <a:lvl1pPr marL="0" indent="0">
              <a:buNone/>
              <a:defRPr sz="1400">
                <a:solidFill>
                  <a:schemeClr val="tx1"/>
                </a:solidFill>
              </a:defRPr>
            </a:lvl1pPr>
          </a:lstStyle>
          <a:p>
            <a:r>
              <a:rPr lang="en-US" dirty="0"/>
              <a:t>Title</a:t>
            </a:r>
          </a:p>
        </p:txBody>
      </p:sp>
      <p:sp>
        <p:nvSpPr>
          <p:cNvPr id="14" name="Text Placeholder 13">
            <a:extLst>
              <a:ext uri="{FF2B5EF4-FFF2-40B4-BE49-F238E27FC236}">
                <a16:creationId xmlns:a16="http://schemas.microsoft.com/office/drawing/2014/main" id="{93743A3C-766D-473A-9E97-2979574F8276}"/>
              </a:ext>
            </a:extLst>
          </p:cNvPr>
          <p:cNvSpPr>
            <a:spLocks noGrp="1"/>
          </p:cNvSpPr>
          <p:nvPr>
            <p:ph type="body" sz="quarter" idx="18" hasCustomPrompt="1"/>
          </p:nvPr>
        </p:nvSpPr>
        <p:spPr>
          <a:xfrm>
            <a:off x="3243670" y="5181162"/>
            <a:ext cx="2695575" cy="380619"/>
          </a:xfrm>
          <a:prstGeom prst="rect">
            <a:avLst/>
          </a:prstGeom>
        </p:spPr>
        <p:txBody>
          <a:bodyPr lIns="0" rIns="0">
            <a:noAutofit/>
          </a:bodyPr>
          <a:lstStyle>
            <a:lvl1pPr marL="0" indent="0">
              <a:buNone/>
              <a:defRPr sz="1800" b="1">
                <a:solidFill>
                  <a:schemeClr val="tx2"/>
                </a:solidFill>
              </a:defRPr>
            </a:lvl1pPr>
          </a:lstStyle>
          <a:p>
            <a:r>
              <a:rPr lang="en-US" dirty="0"/>
              <a:t>Name</a:t>
            </a:r>
          </a:p>
        </p:txBody>
      </p:sp>
      <p:sp>
        <p:nvSpPr>
          <p:cNvPr id="6" name="Picture Placeholder 4" descr="Image Placeholder">
            <a:extLst>
              <a:ext uri="{FF2B5EF4-FFF2-40B4-BE49-F238E27FC236}">
                <a16:creationId xmlns:a16="http://schemas.microsoft.com/office/drawing/2014/main" id="{AA37FA5F-1713-4BB8-83D5-AC3A58DAE819}"/>
              </a:ext>
            </a:extLst>
          </p:cNvPr>
          <p:cNvSpPr>
            <a:spLocks noGrp="1"/>
          </p:cNvSpPr>
          <p:nvPr>
            <p:ph type="pic" sz="quarter" idx="15"/>
          </p:nvPr>
        </p:nvSpPr>
        <p:spPr>
          <a:xfrm>
            <a:off x="3244402" y="2077076"/>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8" name="Text Placeholder 13">
            <a:extLst>
              <a:ext uri="{FF2B5EF4-FFF2-40B4-BE49-F238E27FC236}">
                <a16:creationId xmlns:a16="http://schemas.microsoft.com/office/drawing/2014/main" id="{8D3B9DFC-4257-459A-AC86-1B2B4FBE69CC}"/>
              </a:ext>
            </a:extLst>
          </p:cNvPr>
          <p:cNvSpPr>
            <a:spLocks noGrp="1"/>
          </p:cNvSpPr>
          <p:nvPr>
            <p:ph type="body" sz="quarter" idx="21" hasCustomPrompt="1"/>
          </p:nvPr>
        </p:nvSpPr>
        <p:spPr>
          <a:xfrm>
            <a:off x="305573" y="5579199"/>
            <a:ext cx="2695575" cy="380619"/>
          </a:xfrm>
          <a:prstGeom prst="rect">
            <a:avLst/>
          </a:prstGeom>
        </p:spPr>
        <p:txBody>
          <a:bodyPr lIns="0" rIns="0">
            <a:noAutofit/>
          </a:bodyPr>
          <a:lstStyle>
            <a:lvl1pPr marL="0" indent="0">
              <a:buNone/>
              <a:defRPr sz="1400">
                <a:solidFill>
                  <a:schemeClr val="tx1"/>
                </a:solidFill>
              </a:defRPr>
            </a:lvl1pPr>
          </a:lstStyle>
          <a:p>
            <a:r>
              <a:rPr lang="en-US" dirty="0"/>
              <a:t>Title</a:t>
            </a:r>
          </a:p>
        </p:txBody>
      </p:sp>
      <p:sp>
        <p:nvSpPr>
          <p:cNvPr id="17" name="Text Placeholder 13">
            <a:extLst>
              <a:ext uri="{FF2B5EF4-FFF2-40B4-BE49-F238E27FC236}">
                <a16:creationId xmlns:a16="http://schemas.microsoft.com/office/drawing/2014/main" id="{EE7C3020-B7FD-42E0-809B-47786FBDBA25}"/>
              </a:ext>
            </a:extLst>
          </p:cNvPr>
          <p:cNvSpPr>
            <a:spLocks noGrp="1"/>
          </p:cNvSpPr>
          <p:nvPr>
            <p:ph type="body" sz="quarter" idx="20" hasCustomPrompt="1"/>
          </p:nvPr>
        </p:nvSpPr>
        <p:spPr>
          <a:xfrm>
            <a:off x="305573" y="5181162"/>
            <a:ext cx="2695575" cy="380619"/>
          </a:xfrm>
          <a:prstGeom prst="rect">
            <a:avLst/>
          </a:prstGeom>
        </p:spPr>
        <p:txBody>
          <a:bodyPr lIns="0" rIns="0">
            <a:noAutofit/>
          </a:bodyPr>
          <a:lstStyle>
            <a:lvl1pPr marL="0" indent="0">
              <a:buNone/>
              <a:defRPr sz="1800" b="1">
                <a:solidFill>
                  <a:schemeClr val="tx2"/>
                </a:solidFill>
              </a:defRPr>
            </a:lvl1pPr>
          </a:lstStyle>
          <a:p>
            <a:r>
              <a:rPr lang="en-US" dirty="0"/>
              <a:t>Name</a:t>
            </a:r>
          </a:p>
        </p:txBody>
      </p:sp>
      <p:sp>
        <p:nvSpPr>
          <p:cNvPr id="9" name="Picture Placeholder 4" descr="Image Placeholder">
            <a:extLst>
              <a:ext uri="{FF2B5EF4-FFF2-40B4-BE49-F238E27FC236}">
                <a16:creationId xmlns:a16="http://schemas.microsoft.com/office/drawing/2014/main" id="{D8BEE98C-7BF2-4CAB-85D0-D8D9EAB08D29}"/>
              </a:ext>
            </a:extLst>
          </p:cNvPr>
          <p:cNvSpPr>
            <a:spLocks noGrp="1"/>
          </p:cNvSpPr>
          <p:nvPr>
            <p:ph type="pic" sz="quarter" idx="16"/>
          </p:nvPr>
        </p:nvSpPr>
        <p:spPr>
          <a:xfrm>
            <a:off x="307035" y="2077076"/>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3" name="Text Placeholder 3">
            <a:extLst>
              <a:ext uri="{FF2B5EF4-FFF2-40B4-BE49-F238E27FC236}">
                <a16:creationId xmlns:a16="http://schemas.microsoft.com/office/drawing/2014/main" id="{B93CF7D5-28EF-8343-82E0-5FEE5134A13A}"/>
              </a:ext>
            </a:extLst>
          </p:cNvPr>
          <p:cNvSpPr>
            <a:spLocks noGrp="1"/>
          </p:cNvSpPr>
          <p:nvPr>
            <p:ph type="body" sz="quarter" idx="17" hasCustomPrompt="1"/>
          </p:nvPr>
        </p:nvSpPr>
        <p:spPr>
          <a:xfrm>
            <a:off x="1818" y="1308831"/>
            <a:ext cx="6075596" cy="768245"/>
          </a:xfrm>
          <a:prstGeom prst="rect">
            <a:avLst/>
          </a:prstGeom>
        </p:spPr>
        <p:txBody>
          <a:bodyPr lIns="228600" tIns="182880" rIns="228600" bIns="228600">
            <a:noAutofit/>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12" name="Text Placeholder 11">
            <a:extLst>
              <a:ext uri="{FF2B5EF4-FFF2-40B4-BE49-F238E27FC236}">
                <a16:creationId xmlns:a16="http://schemas.microsoft.com/office/drawing/2014/main" id="{24C95F65-8E02-6D4E-9EA6-740415749DF6}"/>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22983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ams Head - 3 Image">
    <p:spTree>
      <p:nvGrpSpPr>
        <p:cNvPr id="1" name=""/>
        <p:cNvGrpSpPr/>
        <p:nvPr/>
      </p:nvGrpSpPr>
      <p:grpSpPr>
        <a:xfrm>
          <a:off x="0" y="0"/>
          <a:ext cx="0" cy="0"/>
          <a:chOff x="0" y="0"/>
          <a:chExt cx="0" cy="0"/>
        </a:xfrm>
      </p:grpSpPr>
      <p:sp>
        <p:nvSpPr>
          <p:cNvPr id="37" name="Text Placeholder 13">
            <a:extLst>
              <a:ext uri="{FF2B5EF4-FFF2-40B4-BE49-F238E27FC236}">
                <a16:creationId xmlns:a16="http://schemas.microsoft.com/office/drawing/2014/main" id="{00C3D18F-4D53-4302-89D7-A0C1E77840FA}"/>
              </a:ext>
            </a:extLst>
          </p:cNvPr>
          <p:cNvSpPr>
            <a:spLocks noGrp="1"/>
          </p:cNvSpPr>
          <p:nvPr>
            <p:ph type="body" sz="quarter" idx="36" hasCustomPrompt="1"/>
          </p:nvPr>
        </p:nvSpPr>
        <p:spPr>
          <a:xfrm>
            <a:off x="4316703" y="4891551"/>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6" name="Text Placeholder 13">
            <a:extLst>
              <a:ext uri="{FF2B5EF4-FFF2-40B4-BE49-F238E27FC236}">
                <a16:creationId xmlns:a16="http://schemas.microsoft.com/office/drawing/2014/main" id="{D82E48BB-1A0A-48BC-973F-BCA415443231}"/>
              </a:ext>
            </a:extLst>
          </p:cNvPr>
          <p:cNvSpPr>
            <a:spLocks noGrp="1"/>
          </p:cNvSpPr>
          <p:nvPr>
            <p:ph type="body" sz="quarter" idx="35" hasCustomPrompt="1"/>
          </p:nvPr>
        </p:nvSpPr>
        <p:spPr>
          <a:xfrm>
            <a:off x="4316703" y="4575908"/>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0" name="Picture Placeholder 4" descr="Image Placeholder">
            <a:extLst>
              <a:ext uri="{FF2B5EF4-FFF2-40B4-BE49-F238E27FC236}">
                <a16:creationId xmlns:a16="http://schemas.microsoft.com/office/drawing/2014/main" id="{71E8EA88-DE99-4D40-ACE3-BE63F6669B73}"/>
              </a:ext>
            </a:extLst>
          </p:cNvPr>
          <p:cNvSpPr>
            <a:spLocks noGrp="1"/>
          </p:cNvSpPr>
          <p:nvPr>
            <p:ph type="pic" sz="quarter" idx="23"/>
          </p:nvPr>
        </p:nvSpPr>
        <p:spPr>
          <a:xfrm>
            <a:off x="4316755"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00118BE4-FF4D-4EB4-92AE-D06026B5E015}"/>
              </a:ext>
            </a:extLst>
          </p:cNvPr>
          <p:cNvSpPr>
            <a:spLocks noGrp="1"/>
          </p:cNvSpPr>
          <p:nvPr>
            <p:ph type="body" sz="quarter" idx="34" hasCustomPrompt="1"/>
          </p:nvPr>
        </p:nvSpPr>
        <p:spPr>
          <a:xfrm>
            <a:off x="2260688" y="4891551"/>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4" name="Text Placeholder 13">
            <a:extLst>
              <a:ext uri="{FF2B5EF4-FFF2-40B4-BE49-F238E27FC236}">
                <a16:creationId xmlns:a16="http://schemas.microsoft.com/office/drawing/2014/main" id="{96DC5F2A-9838-48A3-8385-E4C1F4FEFC73}"/>
              </a:ext>
            </a:extLst>
          </p:cNvPr>
          <p:cNvSpPr>
            <a:spLocks noGrp="1"/>
          </p:cNvSpPr>
          <p:nvPr>
            <p:ph type="body" sz="quarter" idx="33" hasCustomPrompt="1"/>
          </p:nvPr>
        </p:nvSpPr>
        <p:spPr>
          <a:xfrm>
            <a:off x="2260688" y="4575908"/>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9" name="Picture Placeholder 4" descr="Image Placeholder">
            <a:extLst>
              <a:ext uri="{FF2B5EF4-FFF2-40B4-BE49-F238E27FC236}">
                <a16:creationId xmlns:a16="http://schemas.microsoft.com/office/drawing/2014/main" id="{2E295B45-E5BE-411A-9B84-E691974734A2}"/>
              </a:ext>
            </a:extLst>
          </p:cNvPr>
          <p:cNvSpPr>
            <a:spLocks noGrp="1"/>
          </p:cNvSpPr>
          <p:nvPr>
            <p:ph type="pic" sz="quarter" idx="22"/>
          </p:nvPr>
        </p:nvSpPr>
        <p:spPr>
          <a:xfrm>
            <a:off x="2260714"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B75FEA02-B639-473F-BA2F-7514DA646353}"/>
              </a:ext>
            </a:extLst>
          </p:cNvPr>
          <p:cNvSpPr>
            <a:spLocks noGrp="1"/>
          </p:cNvSpPr>
          <p:nvPr>
            <p:ph type="body" sz="quarter" idx="32" hasCustomPrompt="1"/>
          </p:nvPr>
        </p:nvSpPr>
        <p:spPr>
          <a:xfrm>
            <a:off x="204597" y="4891551"/>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2" name="Text Placeholder 13">
            <a:extLst>
              <a:ext uri="{FF2B5EF4-FFF2-40B4-BE49-F238E27FC236}">
                <a16:creationId xmlns:a16="http://schemas.microsoft.com/office/drawing/2014/main" id="{D5D4C1C4-00C7-4B8F-8C10-17BD76FE01E0}"/>
              </a:ext>
            </a:extLst>
          </p:cNvPr>
          <p:cNvSpPr>
            <a:spLocks noGrp="1"/>
          </p:cNvSpPr>
          <p:nvPr>
            <p:ph type="body" sz="quarter" idx="31" hasCustomPrompt="1"/>
          </p:nvPr>
        </p:nvSpPr>
        <p:spPr>
          <a:xfrm>
            <a:off x="204597" y="4575908"/>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8" name="Picture Placeholder 4" descr="Image Placeholder">
            <a:extLst>
              <a:ext uri="{FF2B5EF4-FFF2-40B4-BE49-F238E27FC236}">
                <a16:creationId xmlns:a16="http://schemas.microsoft.com/office/drawing/2014/main" id="{17F4CF7D-22A8-4478-8567-D5195D1550D9}"/>
              </a:ext>
            </a:extLst>
          </p:cNvPr>
          <p:cNvSpPr>
            <a:spLocks noGrp="1"/>
          </p:cNvSpPr>
          <p:nvPr>
            <p:ph type="pic" sz="quarter" idx="21"/>
          </p:nvPr>
        </p:nvSpPr>
        <p:spPr>
          <a:xfrm>
            <a:off x="204621"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21" name="Text Placeholder 3">
            <a:extLst>
              <a:ext uri="{FF2B5EF4-FFF2-40B4-BE49-F238E27FC236}">
                <a16:creationId xmlns:a16="http://schemas.microsoft.com/office/drawing/2014/main" id="{0E5E6F28-351B-1B4D-8636-50354578908A}"/>
              </a:ext>
            </a:extLst>
          </p:cNvPr>
          <p:cNvSpPr>
            <a:spLocks noGrp="1"/>
          </p:cNvSpPr>
          <p:nvPr>
            <p:ph type="body" sz="quarter" idx="17" hasCustomPrompt="1"/>
          </p:nvPr>
        </p:nvSpPr>
        <p:spPr>
          <a:xfrm>
            <a:off x="1818" y="1298434"/>
            <a:ext cx="6075596" cy="768245"/>
          </a:xfrm>
          <a:prstGeom prst="rect">
            <a:avLst/>
          </a:prstGeom>
        </p:spPr>
        <p:txBody>
          <a:bodyPr lIns="228600" tIns="182880" rIns="228600" bIns="228600">
            <a:noAutofit/>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60" name="Text Placeholder 11">
            <a:extLst>
              <a:ext uri="{FF2B5EF4-FFF2-40B4-BE49-F238E27FC236}">
                <a16:creationId xmlns:a16="http://schemas.microsoft.com/office/drawing/2014/main" id="{06511B2C-992B-E543-8A2F-8530B4707A12}"/>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078785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ms Head - 6 Image">
    <p:spTree>
      <p:nvGrpSpPr>
        <p:cNvPr id="1" name=""/>
        <p:cNvGrpSpPr/>
        <p:nvPr/>
      </p:nvGrpSpPr>
      <p:grpSpPr>
        <a:xfrm>
          <a:off x="0" y="0"/>
          <a:ext cx="0" cy="0"/>
          <a:chOff x="0" y="0"/>
          <a:chExt cx="0" cy="0"/>
        </a:xfrm>
      </p:grpSpPr>
      <p:sp>
        <p:nvSpPr>
          <p:cNvPr id="51" name="Text Placeholder 13">
            <a:extLst>
              <a:ext uri="{FF2B5EF4-FFF2-40B4-BE49-F238E27FC236}">
                <a16:creationId xmlns:a16="http://schemas.microsoft.com/office/drawing/2014/main" id="{DF37E9EC-5C48-4085-ACDB-6A2C048FD159}"/>
              </a:ext>
            </a:extLst>
          </p:cNvPr>
          <p:cNvSpPr>
            <a:spLocks noGrp="1"/>
          </p:cNvSpPr>
          <p:nvPr>
            <p:ph type="body" sz="quarter" idx="50" hasCustomPrompt="1"/>
          </p:nvPr>
        </p:nvSpPr>
        <p:spPr>
          <a:xfrm>
            <a:off x="4316703" y="6234033"/>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50" name="Text Placeholder 13">
            <a:extLst>
              <a:ext uri="{FF2B5EF4-FFF2-40B4-BE49-F238E27FC236}">
                <a16:creationId xmlns:a16="http://schemas.microsoft.com/office/drawing/2014/main" id="{39332911-A0EE-4C81-B5D0-D60510F049F8}"/>
              </a:ext>
            </a:extLst>
          </p:cNvPr>
          <p:cNvSpPr>
            <a:spLocks noGrp="1"/>
          </p:cNvSpPr>
          <p:nvPr>
            <p:ph type="body" sz="quarter" idx="49" hasCustomPrompt="1"/>
          </p:nvPr>
        </p:nvSpPr>
        <p:spPr>
          <a:xfrm>
            <a:off x="4316703" y="5918390"/>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4" name="Picture Placeholder 4" descr="Image Placeholder">
            <a:extLst>
              <a:ext uri="{FF2B5EF4-FFF2-40B4-BE49-F238E27FC236}">
                <a16:creationId xmlns:a16="http://schemas.microsoft.com/office/drawing/2014/main" id="{D477DC54-7D61-4EA0-B331-BDD03453D4B6}"/>
              </a:ext>
            </a:extLst>
          </p:cNvPr>
          <p:cNvSpPr>
            <a:spLocks noGrp="1"/>
          </p:cNvSpPr>
          <p:nvPr>
            <p:ph type="pic" sz="quarter" idx="30"/>
          </p:nvPr>
        </p:nvSpPr>
        <p:spPr>
          <a:xfrm>
            <a:off x="4316731"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49" name="Text Placeholder 13">
            <a:extLst>
              <a:ext uri="{FF2B5EF4-FFF2-40B4-BE49-F238E27FC236}">
                <a16:creationId xmlns:a16="http://schemas.microsoft.com/office/drawing/2014/main" id="{AA947F86-F37A-4EA5-A23C-9F2192BBFE32}"/>
              </a:ext>
            </a:extLst>
          </p:cNvPr>
          <p:cNvSpPr>
            <a:spLocks noGrp="1"/>
          </p:cNvSpPr>
          <p:nvPr>
            <p:ph type="body" sz="quarter" idx="48" hasCustomPrompt="1"/>
          </p:nvPr>
        </p:nvSpPr>
        <p:spPr>
          <a:xfrm>
            <a:off x="2260688" y="6234033"/>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8" name="Text Placeholder 13">
            <a:extLst>
              <a:ext uri="{FF2B5EF4-FFF2-40B4-BE49-F238E27FC236}">
                <a16:creationId xmlns:a16="http://schemas.microsoft.com/office/drawing/2014/main" id="{AA760677-1556-4D68-9A15-2B515C1E25F3}"/>
              </a:ext>
            </a:extLst>
          </p:cNvPr>
          <p:cNvSpPr>
            <a:spLocks noGrp="1"/>
          </p:cNvSpPr>
          <p:nvPr>
            <p:ph type="body" sz="quarter" idx="47" hasCustomPrompt="1"/>
          </p:nvPr>
        </p:nvSpPr>
        <p:spPr>
          <a:xfrm>
            <a:off x="2260688" y="5918390"/>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3" name="Picture Placeholder 4" descr="Image Placeholder">
            <a:extLst>
              <a:ext uri="{FF2B5EF4-FFF2-40B4-BE49-F238E27FC236}">
                <a16:creationId xmlns:a16="http://schemas.microsoft.com/office/drawing/2014/main" id="{A7672A98-64F4-46BA-AF8F-3EA55A16D0B0}"/>
              </a:ext>
            </a:extLst>
          </p:cNvPr>
          <p:cNvSpPr>
            <a:spLocks noGrp="1"/>
          </p:cNvSpPr>
          <p:nvPr>
            <p:ph type="pic" sz="quarter" idx="29"/>
          </p:nvPr>
        </p:nvSpPr>
        <p:spPr>
          <a:xfrm>
            <a:off x="2260690"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7" name="Text Placeholder 13">
            <a:extLst>
              <a:ext uri="{FF2B5EF4-FFF2-40B4-BE49-F238E27FC236}">
                <a16:creationId xmlns:a16="http://schemas.microsoft.com/office/drawing/2014/main" id="{395A0A00-FAED-4CAE-9D66-EB6AFA443DF4}"/>
              </a:ext>
            </a:extLst>
          </p:cNvPr>
          <p:cNvSpPr>
            <a:spLocks noGrp="1"/>
          </p:cNvSpPr>
          <p:nvPr>
            <p:ph type="body" sz="quarter" idx="46" hasCustomPrompt="1"/>
          </p:nvPr>
        </p:nvSpPr>
        <p:spPr>
          <a:xfrm>
            <a:off x="204597" y="6234033"/>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46" name="Text Placeholder 13">
            <a:extLst>
              <a:ext uri="{FF2B5EF4-FFF2-40B4-BE49-F238E27FC236}">
                <a16:creationId xmlns:a16="http://schemas.microsoft.com/office/drawing/2014/main" id="{6E03497A-572A-48A6-9974-B012768E28F0}"/>
              </a:ext>
            </a:extLst>
          </p:cNvPr>
          <p:cNvSpPr>
            <a:spLocks noGrp="1"/>
          </p:cNvSpPr>
          <p:nvPr>
            <p:ph type="body" sz="quarter" idx="45" hasCustomPrompt="1"/>
          </p:nvPr>
        </p:nvSpPr>
        <p:spPr>
          <a:xfrm>
            <a:off x="204597" y="5918390"/>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22" name="Picture Placeholder 4" descr="Image Placeholder">
            <a:extLst>
              <a:ext uri="{FF2B5EF4-FFF2-40B4-BE49-F238E27FC236}">
                <a16:creationId xmlns:a16="http://schemas.microsoft.com/office/drawing/2014/main" id="{F58475D2-3BF4-4B75-9F57-76DA8DE0C723}"/>
              </a:ext>
            </a:extLst>
          </p:cNvPr>
          <p:cNvSpPr>
            <a:spLocks noGrp="1"/>
          </p:cNvSpPr>
          <p:nvPr>
            <p:ph type="pic" sz="quarter" idx="28"/>
          </p:nvPr>
        </p:nvSpPr>
        <p:spPr>
          <a:xfrm>
            <a:off x="204597"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7" name="Text Placeholder 13">
            <a:extLst>
              <a:ext uri="{FF2B5EF4-FFF2-40B4-BE49-F238E27FC236}">
                <a16:creationId xmlns:a16="http://schemas.microsoft.com/office/drawing/2014/main" id="{00C3D18F-4D53-4302-89D7-A0C1E77840FA}"/>
              </a:ext>
            </a:extLst>
          </p:cNvPr>
          <p:cNvSpPr>
            <a:spLocks noGrp="1"/>
          </p:cNvSpPr>
          <p:nvPr>
            <p:ph type="body" sz="quarter" idx="36" hasCustomPrompt="1"/>
          </p:nvPr>
        </p:nvSpPr>
        <p:spPr>
          <a:xfrm>
            <a:off x="4316703" y="3741584"/>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6" name="Text Placeholder 13">
            <a:extLst>
              <a:ext uri="{FF2B5EF4-FFF2-40B4-BE49-F238E27FC236}">
                <a16:creationId xmlns:a16="http://schemas.microsoft.com/office/drawing/2014/main" id="{D82E48BB-1A0A-48BC-973F-BCA415443231}"/>
              </a:ext>
            </a:extLst>
          </p:cNvPr>
          <p:cNvSpPr>
            <a:spLocks noGrp="1"/>
          </p:cNvSpPr>
          <p:nvPr>
            <p:ph type="body" sz="quarter" idx="35" hasCustomPrompt="1"/>
          </p:nvPr>
        </p:nvSpPr>
        <p:spPr>
          <a:xfrm>
            <a:off x="4316703" y="3425941"/>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10" name="Picture Placeholder 4" descr="Image Placeholder">
            <a:extLst>
              <a:ext uri="{FF2B5EF4-FFF2-40B4-BE49-F238E27FC236}">
                <a16:creationId xmlns:a16="http://schemas.microsoft.com/office/drawing/2014/main" id="{71E8EA88-DE99-4D40-ACE3-BE63F6669B73}"/>
              </a:ext>
            </a:extLst>
          </p:cNvPr>
          <p:cNvSpPr>
            <a:spLocks noGrp="1"/>
          </p:cNvSpPr>
          <p:nvPr>
            <p:ph type="pic" sz="quarter" idx="23"/>
          </p:nvPr>
        </p:nvSpPr>
        <p:spPr>
          <a:xfrm>
            <a:off x="4316755"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00118BE4-FF4D-4EB4-92AE-D06026B5E015}"/>
              </a:ext>
            </a:extLst>
          </p:cNvPr>
          <p:cNvSpPr>
            <a:spLocks noGrp="1"/>
          </p:cNvSpPr>
          <p:nvPr>
            <p:ph type="body" sz="quarter" idx="34" hasCustomPrompt="1"/>
          </p:nvPr>
        </p:nvSpPr>
        <p:spPr>
          <a:xfrm>
            <a:off x="2260688" y="3741584"/>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4" name="Text Placeholder 13">
            <a:extLst>
              <a:ext uri="{FF2B5EF4-FFF2-40B4-BE49-F238E27FC236}">
                <a16:creationId xmlns:a16="http://schemas.microsoft.com/office/drawing/2014/main" id="{96DC5F2A-9838-48A3-8385-E4C1F4FEFC73}"/>
              </a:ext>
            </a:extLst>
          </p:cNvPr>
          <p:cNvSpPr>
            <a:spLocks noGrp="1"/>
          </p:cNvSpPr>
          <p:nvPr>
            <p:ph type="body" sz="quarter" idx="33" hasCustomPrompt="1"/>
          </p:nvPr>
        </p:nvSpPr>
        <p:spPr>
          <a:xfrm>
            <a:off x="2260688" y="3425941"/>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9" name="Picture Placeholder 4" descr="Image Placeholder">
            <a:extLst>
              <a:ext uri="{FF2B5EF4-FFF2-40B4-BE49-F238E27FC236}">
                <a16:creationId xmlns:a16="http://schemas.microsoft.com/office/drawing/2014/main" id="{2E295B45-E5BE-411A-9B84-E691974734A2}"/>
              </a:ext>
            </a:extLst>
          </p:cNvPr>
          <p:cNvSpPr>
            <a:spLocks noGrp="1"/>
          </p:cNvSpPr>
          <p:nvPr>
            <p:ph type="pic" sz="quarter" idx="22"/>
          </p:nvPr>
        </p:nvSpPr>
        <p:spPr>
          <a:xfrm>
            <a:off x="2260714"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B75FEA02-B639-473F-BA2F-7514DA646353}"/>
              </a:ext>
            </a:extLst>
          </p:cNvPr>
          <p:cNvSpPr>
            <a:spLocks noGrp="1"/>
          </p:cNvSpPr>
          <p:nvPr>
            <p:ph type="body" sz="quarter" idx="32" hasCustomPrompt="1"/>
          </p:nvPr>
        </p:nvSpPr>
        <p:spPr>
          <a:xfrm>
            <a:off x="204597" y="3741584"/>
            <a:ext cx="1848884" cy="380619"/>
          </a:xfrm>
          <a:prstGeom prst="rect">
            <a:avLst/>
          </a:prstGeom>
        </p:spPr>
        <p:txBody>
          <a:bodyPr lIns="0" rIns="0">
            <a:noAutofit/>
          </a:bodyPr>
          <a:lstStyle>
            <a:lvl1pPr marL="0" indent="0">
              <a:buNone/>
              <a:defRPr sz="1000">
                <a:solidFill>
                  <a:schemeClr val="tx1"/>
                </a:solidFill>
              </a:defRPr>
            </a:lvl1pPr>
          </a:lstStyle>
          <a:p>
            <a:r>
              <a:rPr lang="en-US" dirty="0"/>
              <a:t>Title</a:t>
            </a:r>
          </a:p>
        </p:txBody>
      </p:sp>
      <p:sp>
        <p:nvSpPr>
          <p:cNvPr id="32" name="Text Placeholder 13">
            <a:extLst>
              <a:ext uri="{FF2B5EF4-FFF2-40B4-BE49-F238E27FC236}">
                <a16:creationId xmlns:a16="http://schemas.microsoft.com/office/drawing/2014/main" id="{D5D4C1C4-00C7-4B8F-8C10-17BD76FE01E0}"/>
              </a:ext>
            </a:extLst>
          </p:cNvPr>
          <p:cNvSpPr>
            <a:spLocks noGrp="1"/>
          </p:cNvSpPr>
          <p:nvPr>
            <p:ph type="body" sz="quarter" idx="31" hasCustomPrompt="1"/>
          </p:nvPr>
        </p:nvSpPr>
        <p:spPr>
          <a:xfrm>
            <a:off x="204597" y="3425941"/>
            <a:ext cx="1848884" cy="296403"/>
          </a:xfrm>
          <a:prstGeom prst="rect">
            <a:avLst/>
          </a:prstGeom>
        </p:spPr>
        <p:txBody>
          <a:bodyPr lIns="0" rIns="0">
            <a:noAutofit/>
          </a:bodyPr>
          <a:lstStyle>
            <a:lvl1pPr marL="0" indent="0">
              <a:buNone/>
              <a:defRPr sz="1200" b="1">
                <a:solidFill>
                  <a:schemeClr val="tx2"/>
                </a:solidFill>
              </a:defRPr>
            </a:lvl1pPr>
          </a:lstStyle>
          <a:p>
            <a:r>
              <a:rPr lang="en-US" dirty="0"/>
              <a:t>Name</a:t>
            </a:r>
          </a:p>
        </p:txBody>
      </p:sp>
      <p:sp>
        <p:nvSpPr>
          <p:cNvPr id="8" name="Picture Placeholder 4" descr="Image Placeholder">
            <a:extLst>
              <a:ext uri="{FF2B5EF4-FFF2-40B4-BE49-F238E27FC236}">
                <a16:creationId xmlns:a16="http://schemas.microsoft.com/office/drawing/2014/main" id="{17F4CF7D-22A8-4478-8567-D5195D1550D9}"/>
              </a:ext>
            </a:extLst>
          </p:cNvPr>
          <p:cNvSpPr>
            <a:spLocks noGrp="1"/>
          </p:cNvSpPr>
          <p:nvPr>
            <p:ph type="pic" sz="quarter" idx="21"/>
          </p:nvPr>
        </p:nvSpPr>
        <p:spPr>
          <a:xfrm>
            <a:off x="204621"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61" name="Text Placeholder 3">
            <a:extLst>
              <a:ext uri="{FF2B5EF4-FFF2-40B4-BE49-F238E27FC236}">
                <a16:creationId xmlns:a16="http://schemas.microsoft.com/office/drawing/2014/main" id="{2EA8B622-0F36-F24A-8120-61614CFE7658}"/>
              </a:ext>
            </a:extLst>
          </p:cNvPr>
          <p:cNvSpPr>
            <a:spLocks noGrp="1"/>
          </p:cNvSpPr>
          <p:nvPr>
            <p:ph type="body" sz="quarter" idx="17" hasCustomPrompt="1"/>
          </p:nvPr>
        </p:nvSpPr>
        <p:spPr>
          <a:xfrm>
            <a:off x="1818" y="960263"/>
            <a:ext cx="6075596" cy="768245"/>
          </a:xfrm>
          <a:prstGeom prst="rect">
            <a:avLst/>
          </a:prstGeom>
        </p:spPr>
        <p:txBody>
          <a:bodyPr lIns="228600" tIns="182880" rIns="228600" bIns="228600">
            <a:noAutofit/>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60" name="Text Placeholder 11">
            <a:extLst>
              <a:ext uri="{FF2B5EF4-FFF2-40B4-BE49-F238E27FC236}">
                <a16:creationId xmlns:a16="http://schemas.microsoft.com/office/drawing/2014/main" id="{06511B2C-992B-E543-8A2F-8530B4707A12}"/>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008842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vent">
    <p:spTree>
      <p:nvGrpSpPr>
        <p:cNvPr id="1" name=""/>
        <p:cNvGrpSpPr/>
        <p:nvPr/>
      </p:nvGrpSpPr>
      <p:grpSpPr>
        <a:xfrm>
          <a:off x="0" y="0"/>
          <a:ext cx="0" cy="0"/>
          <a:chOff x="0" y="0"/>
          <a:chExt cx="0" cy="0"/>
        </a:xfrm>
      </p:grpSpPr>
      <p:sp>
        <p:nvSpPr>
          <p:cNvPr id="7" name="Picture Placeholder 4" descr="Image Placeholder">
            <a:extLst>
              <a:ext uri="{FF2B5EF4-FFF2-40B4-BE49-F238E27FC236}">
                <a16:creationId xmlns:a16="http://schemas.microsoft.com/office/drawing/2014/main" id="{68A753D6-135C-4EC5-AF93-4149C346B142}"/>
              </a:ext>
            </a:extLst>
          </p:cNvPr>
          <p:cNvSpPr>
            <a:spLocks noGrp="1"/>
          </p:cNvSpPr>
          <p:nvPr>
            <p:ph type="pic" sz="quarter" idx="14"/>
          </p:nvPr>
        </p:nvSpPr>
        <p:spPr>
          <a:xfrm>
            <a:off x="6096000" y="0"/>
            <a:ext cx="6096000" cy="6858000"/>
          </a:xfrm>
          <a:prstGeom prst="rect">
            <a:avLst/>
          </a:prstGeom>
          <a:pattFill prst="pct80">
            <a:fgClr>
              <a:schemeClr val="accent5">
                <a:lumMod val="60000"/>
                <a:lumOff val="40000"/>
              </a:schemeClr>
            </a:fgClr>
            <a:bgClr>
              <a:schemeClr val="bg1"/>
            </a:bgClr>
          </a:pattFill>
        </p:spPr>
        <p:txBody>
          <a:bodyPr/>
          <a:lstStyle>
            <a:lvl1pPr>
              <a:defRPr sz="3600">
                <a:latin typeface="Arial" panose="020B0604020202020204" pitchFamily="34" charset="0"/>
                <a:cs typeface="Arial" panose="020B0604020202020204" pitchFamily="34" charset="0"/>
              </a:defRPr>
            </a:lvl1pPr>
          </a:lstStyle>
          <a:p>
            <a:endParaRPr lang="en-US" dirty="0"/>
          </a:p>
        </p:txBody>
      </p:sp>
      <p:sp>
        <p:nvSpPr>
          <p:cNvPr id="25" name="Text Placeholder 22">
            <a:extLst>
              <a:ext uri="{FF2B5EF4-FFF2-40B4-BE49-F238E27FC236}">
                <a16:creationId xmlns:a16="http://schemas.microsoft.com/office/drawing/2014/main" id="{BA03A7E0-5FE2-41BB-AAB7-5552C15C55B1}"/>
              </a:ext>
            </a:extLst>
          </p:cNvPr>
          <p:cNvSpPr>
            <a:spLocks noGrp="1"/>
          </p:cNvSpPr>
          <p:nvPr>
            <p:ph type="body" sz="quarter" idx="18" hasCustomPrompt="1"/>
          </p:nvPr>
        </p:nvSpPr>
        <p:spPr>
          <a:xfrm>
            <a:off x="400049" y="4355810"/>
            <a:ext cx="5229225" cy="954107"/>
          </a:xfrm>
          <a:prstGeom prst="rect">
            <a:avLst/>
          </a:prstGeom>
        </p:spPr>
        <p:txBody>
          <a:bodyPr/>
          <a:lstStyle>
            <a:lvl1pPr>
              <a:defRPr sz="2800">
                <a:latin typeface="Arial" panose="020B0604020202020204" pitchFamily="34" charset="0"/>
                <a:cs typeface="Arial" panose="020B0604020202020204" pitchFamily="34" charset="0"/>
              </a:defRPr>
            </a:lvl1pPr>
          </a:lstStyle>
          <a:p>
            <a:pPr lvl="0"/>
            <a:r>
              <a:rPr lang="en-US" dirty="0"/>
              <a:t>1234 Street</a:t>
            </a:r>
          </a:p>
          <a:p>
            <a:pPr lvl="0"/>
            <a:r>
              <a:rPr lang="en-US" dirty="0"/>
              <a:t>Fort Collins, CO</a:t>
            </a:r>
          </a:p>
        </p:txBody>
      </p:sp>
      <p:sp>
        <p:nvSpPr>
          <p:cNvPr id="24" name="Text Placeholder 22">
            <a:extLst>
              <a:ext uri="{FF2B5EF4-FFF2-40B4-BE49-F238E27FC236}">
                <a16:creationId xmlns:a16="http://schemas.microsoft.com/office/drawing/2014/main" id="{3FAD0EBF-4F45-4A15-8949-312353662F1C}"/>
              </a:ext>
            </a:extLst>
          </p:cNvPr>
          <p:cNvSpPr>
            <a:spLocks noGrp="1"/>
          </p:cNvSpPr>
          <p:nvPr>
            <p:ph type="body" sz="quarter" idx="17" hasCustomPrompt="1"/>
          </p:nvPr>
        </p:nvSpPr>
        <p:spPr>
          <a:xfrm>
            <a:off x="400049" y="3042641"/>
            <a:ext cx="5229225" cy="954107"/>
          </a:xfrm>
          <a:prstGeom prst="rect">
            <a:avLst/>
          </a:prstGeom>
        </p:spPr>
        <p:txBody>
          <a:bodyPr/>
          <a:lstStyle>
            <a:lvl1pPr>
              <a:defRPr sz="2800" b="1">
                <a:latin typeface="Arial" panose="020B0604020202020204" pitchFamily="34" charset="0"/>
                <a:cs typeface="Arial" panose="020B0604020202020204" pitchFamily="34" charset="0"/>
              </a:defRPr>
            </a:lvl1pPr>
          </a:lstStyle>
          <a:p>
            <a:pPr lvl="0"/>
            <a:r>
              <a:rPr lang="en-US" dirty="0"/>
              <a:t>Event and</a:t>
            </a:r>
          </a:p>
          <a:p>
            <a:pPr lvl="0"/>
            <a:r>
              <a:rPr lang="en-US" dirty="0"/>
              <a:t>Location</a:t>
            </a:r>
          </a:p>
        </p:txBody>
      </p:sp>
      <p:sp>
        <p:nvSpPr>
          <p:cNvPr id="23" name="Text Placeholder 22">
            <a:extLst>
              <a:ext uri="{FF2B5EF4-FFF2-40B4-BE49-F238E27FC236}">
                <a16:creationId xmlns:a16="http://schemas.microsoft.com/office/drawing/2014/main" id="{50094F43-CB17-477A-8E22-1AC63953DD42}"/>
              </a:ext>
            </a:extLst>
          </p:cNvPr>
          <p:cNvSpPr>
            <a:spLocks noGrp="1"/>
          </p:cNvSpPr>
          <p:nvPr>
            <p:ph type="body" sz="quarter" idx="16" hasCustomPrompt="1"/>
          </p:nvPr>
        </p:nvSpPr>
        <p:spPr>
          <a:xfrm>
            <a:off x="400050" y="1729472"/>
            <a:ext cx="5229225" cy="954107"/>
          </a:xfrm>
          <a:prstGeom prst="rect">
            <a:avLst/>
          </a:prstGeom>
        </p:spPr>
        <p:txBody>
          <a:bodyPr/>
          <a:lstStyle>
            <a:lvl1pPr>
              <a:defRPr sz="2800">
                <a:latin typeface="Arial" panose="020B0604020202020204" pitchFamily="34" charset="0"/>
                <a:cs typeface="Arial" panose="020B0604020202020204" pitchFamily="34" charset="0"/>
              </a:defRPr>
            </a:lvl1pPr>
          </a:lstStyle>
          <a:p>
            <a:pPr lvl="0"/>
            <a:r>
              <a:rPr lang="en-US" dirty="0"/>
              <a:t>Date</a:t>
            </a:r>
          </a:p>
          <a:p>
            <a:pPr lvl="0"/>
            <a:r>
              <a:rPr lang="en-US" dirty="0"/>
              <a:t>Time</a:t>
            </a:r>
          </a:p>
        </p:txBody>
      </p:sp>
      <p:sp>
        <p:nvSpPr>
          <p:cNvPr id="17" name="Text Placeholder 16">
            <a:extLst>
              <a:ext uri="{FF2B5EF4-FFF2-40B4-BE49-F238E27FC236}">
                <a16:creationId xmlns:a16="http://schemas.microsoft.com/office/drawing/2014/main" id="{5B76C72B-4ED9-4A50-ABA4-212B83D13431}"/>
              </a:ext>
            </a:extLst>
          </p:cNvPr>
          <p:cNvSpPr>
            <a:spLocks noGrp="1"/>
          </p:cNvSpPr>
          <p:nvPr>
            <p:ph type="body" sz="quarter" idx="15" hasCustomPrompt="1"/>
          </p:nvPr>
        </p:nvSpPr>
        <p:spPr>
          <a:xfrm>
            <a:off x="400050" y="494675"/>
            <a:ext cx="5229224" cy="1234797"/>
          </a:xfrm>
          <a:prstGeom prst="rect">
            <a:avLst/>
          </a:prstGeom>
        </p:spPr>
        <p:txBody>
          <a:bodyPr/>
          <a:lstStyle>
            <a:lvl1pPr marL="0" indent="0">
              <a:buNone/>
              <a:defRPr sz="3600">
                <a:solidFill>
                  <a:schemeClr val="tx2"/>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267665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ar - 2 Column">
    <p:spTree>
      <p:nvGrpSpPr>
        <p:cNvPr id="1" name=""/>
        <p:cNvGrpSpPr/>
        <p:nvPr/>
      </p:nvGrpSpPr>
      <p:grpSpPr>
        <a:xfrm>
          <a:off x="0" y="0"/>
          <a:ext cx="0" cy="0"/>
          <a:chOff x="0" y="0"/>
          <a:chExt cx="0" cy="0"/>
        </a:xfrm>
      </p:grpSpPr>
      <p:sp>
        <p:nvSpPr>
          <p:cNvPr id="5" name="Content Placeholder 2"/>
          <p:cNvSpPr>
            <a:spLocks noGrp="1"/>
          </p:cNvSpPr>
          <p:nvPr>
            <p:ph sz="quarter" idx="14"/>
          </p:nvPr>
        </p:nvSpPr>
        <p:spPr>
          <a:xfrm>
            <a:off x="6077414" y="1726068"/>
            <a:ext cx="6103435" cy="4396436"/>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tx1"/>
                </a:solidFill>
                <a:latin typeface="+mj-lt"/>
              </a:defRPr>
            </a:lvl1pPr>
            <a:lvl2pPr marL="742950" indent="-285750">
              <a:buFont typeface="Arial" panose="020B0604020202020204" pitchFamily="34" charset="0"/>
              <a:buChar char="•"/>
              <a:defRPr sz="1800">
                <a:solidFill>
                  <a:schemeClr val="tx1"/>
                </a:solidFill>
                <a:latin typeface="+mj-lt"/>
              </a:defRPr>
            </a:lvl2pPr>
            <a:lvl3pPr marL="1200150" indent="-285750">
              <a:buFont typeface="Arial" panose="020B0604020202020204" pitchFamily="34" charset="0"/>
              <a:buChar char="•"/>
              <a:defRPr sz="1600">
                <a:solidFill>
                  <a:schemeClr val="tx1"/>
                </a:solidFill>
                <a:latin typeface="+mj-lt"/>
              </a:defRPr>
            </a:lvl3pPr>
            <a:lvl4pPr marL="1657350" indent="-285750">
              <a:buFont typeface="Arial" panose="020B0604020202020204" pitchFamily="34" charset="0"/>
              <a:buChar char="•"/>
              <a:defRPr sz="14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3"/>
          <p:cNvSpPr>
            <a:spLocks noGrp="1"/>
          </p:cNvSpPr>
          <p:nvPr>
            <p:ph type="body" sz="quarter" idx="18" hasCustomPrompt="1"/>
          </p:nvPr>
        </p:nvSpPr>
        <p:spPr>
          <a:xfrm>
            <a:off x="6077414" y="960263"/>
            <a:ext cx="6114585" cy="745608"/>
          </a:xfrm>
          <a:prstGeom prst="rect">
            <a:avLst/>
          </a:prstGeom>
        </p:spPr>
        <p:txBody>
          <a:bodyPr lIns="228600" tIns="228600" rIns="228600" bIns="228600">
            <a:noAutofit/>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3" name="Content Placeholder 2"/>
          <p:cNvSpPr>
            <a:spLocks noGrp="1"/>
          </p:cNvSpPr>
          <p:nvPr>
            <p:ph sz="quarter" idx="12"/>
          </p:nvPr>
        </p:nvSpPr>
        <p:spPr>
          <a:xfrm>
            <a:off x="0" y="1726068"/>
            <a:ext cx="6066263" cy="4408652"/>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tx1"/>
                </a:solidFill>
                <a:latin typeface="+mj-lt"/>
              </a:defRPr>
            </a:lvl1pPr>
            <a:lvl2pPr marL="742950" indent="-285750">
              <a:buFont typeface="Arial" panose="020B0604020202020204" pitchFamily="34" charset="0"/>
              <a:buChar char="•"/>
              <a:defRPr sz="1800">
                <a:solidFill>
                  <a:schemeClr val="tx1"/>
                </a:solidFill>
                <a:latin typeface="+mj-lt"/>
              </a:defRPr>
            </a:lvl2pPr>
            <a:lvl3pPr marL="1200150" indent="-285750">
              <a:buFont typeface="Arial" panose="020B0604020202020204" pitchFamily="34" charset="0"/>
              <a:buChar char="•"/>
              <a:defRPr sz="1600">
                <a:solidFill>
                  <a:schemeClr val="tx1"/>
                </a:solidFill>
                <a:latin typeface="+mj-lt"/>
              </a:defRPr>
            </a:lvl3pPr>
            <a:lvl4pPr marL="1657350" indent="-285750">
              <a:buFont typeface="Arial" panose="020B0604020202020204" pitchFamily="34" charset="0"/>
              <a:buChar char="•"/>
              <a:defRPr sz="14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quarter" idx="17" hasCustomPrompt="1"/>
          </p:nvPr>
        </p:nvSpPr>
        <p:spPr>
          <a:xfrm>
            <a:off x="1818" y="960263"/>
            <a:ext cx="6075596" cy="747713"/>
          </a:xfrm>
          <a:prstGeom prst="rect">
            <a:avLst/>
          </a:prstGeom>
        </p:spPr>
        <p:txBody>
          <a:bodyPr lIns="228600" tIns="228600" rIns="228600" bIns="228600">
            <a:noAutofit/>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7" name="Text Placeholder 11">
            <a:extLst>
              <a:ext uri="{FF2B5EF4-FFF2-40B4-BE49-F238E27FC236}">
                <a16:creationId xmlns:a16="http://schemas.microsoft.com/office/drawing/2014/main" id="{F3EFB0D9-3BAF-234F-9352-EA1EE9BCAEA9}"/>
              </a:ext>
            </a:extLst>
          </p:cNvPr>
          <p:cNvSpPr>
            <a:spLocks noGrp="1"/>
          </p:cNvSpPr>
          <p:nvPr>
            <p:ph type="body" sz="quarter" idx="13" hasCustomPrompt="1"/>
          </p:nvPr>
        </p:nvSpPr>
        <p:spPr>
          <a:xfrm>
            <a:off x="-19664" y="-19664"/>
            <a:ext cx="12221496" cy="849463"/>
          </a:xfrm>
          <a:prstGeom prst="rect">
            <a:avLst/>
          </a:prstGeom>
          <a:solidFill>
            <a:schemeClr val="tx2"/>
          </a:solidFill>
        </p:spPr>
        <p:txBody>
          <a:bodyPr wrap="square" lIns="228600" tIns="228600" rIns="228600" bIns="228600">
            <a:spAutoFit/>
          </a:bodyPr>
          <a:lstStyle>
            <a:lvl1pPr marL="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
        <p:nvSpPr>
          <p:cNvPr id="2" name="Slide Number Placeholder 1">
            <a:extLst>
              <a:ext uri="{FF2B5EF4-FFF2-40B4-BE49-F238E27FC236}">
                <a16:creationId xmlns:a16="http://schemas.microsoft.com/office/drawing/2014/main" id="{86C19847-01B3-4720-B38F-6CFD9D6B70B6}"/>
              </a:ext>
            </a:extLst>
          </p:cNvPr>
          <p:cNvSpPr>
            <a:spLocks noGrp="1"/>
          </p:cNvSpPr>
          <p:nvPr>
            <p:ph type="sldNum" sz="quarter" idx="19"/>
          </p:nvPr>
        </p:nvSpPr>
        <p:spPr/>
        <p:txBody>
          <a:body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1820701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 Title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CA7D8C0-F7D3-9A4C-98F1-1B63DEAB8BF6}"/>
              </a:ext>
              <a:ext uri="{C183D7F6-B498-43B3-948B-1728B52AA6E4}">
                <adec:decorative xmlns:adec="http://schemas.microsoft.com/office/drawing/2017/decorative" val="1"/>
              </a:ext>
            </a:extLst>
          </p:cNvPr>
          <p:cNvSpPr>
            <a:spLocks noGrp="1"/>
          </p:cNvSpPr>
          <p:nvPr>
            <p:ph sz="quarter" idx="13" hasCustomPrompt="1"/>
          </p:nvPr>
        </p:nvSpPr>
        <p:spPr>
          <a:xfrm>
            <a:off x="687606" y="3274142"/>
            <a:ext cx="1124712" cy="18288"/>
          </a:xfrm>
          <a:prstGeom prst="rect">
            <a:avLst/>
          </a:prstGeom>
          <a:solidFill>
            <a:schemeClr val="accent2"/>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7" name="Text Placeholder 13">
            <a:extLst>
              <a:ext uri="{FF2B5EF4-FFF2-40B4-BE49-F238E27FC236}">
                <a16:creationId xmlns:a16="http://schemas.microsoft.com/office/drawing/2014/main" id="{D68370D8-DD73-6840-9F8B-65455110E7EC}"/>
              </a:ext>
            </a:extLst>
          </p:cNvPr>
          <p:cNvSpPr>
            <a:spLocks noGrp="1"/>
          </p:cNvSpPr>
          <p:nvPr>
            <p:ph type="body" sz="quarter" idx="12" hasCustomPrompt="1"/>
          </p:nvPr>
        </p:nvSpPr>
        <p:spPr>
          <a:xfrm>
            <a:off x="0" y="2121542"/>
            <a:ext cx="9144000" cy="1079448"/>
          </a:xfrm>
          <a:prstGeom prst="rect">
            <a:avLst/>
          </a:prstGeom>
        </p:spPr>
        <p:txBody>
          <a:bodyPr lIns="685800" tIns="228600" rIns="228600" bIns="228600"/>
          <a:lstStyle>
            <a:lvl1pPr marL="0" indent="0">
              <a:lnSpc>
                <a:spcPct val="100000"/>
              </a:lnSpc>
              <a:spcBef>
                <a:spcPts val="0"/>
              </a:spcBef>
              <a:buNone/>
              <a:defRPr sz="4200" baseline="0">
                <a:solidFill>
                  <a:schemeClr val="bg1"/>
                </a:solidFill>
                <a:latin typeface="Arial" panose="020B0604020202020204" pitchFamily="34" charset="0"/>
              </a:defRPr>
            </a:lvl1pPr>
            <a:lvl5pPr>
              <a:defRPr/>
            </a:lvl5pPr>
          </a:lstStyle>
          <a:p>
            <a:pPr lvl="0"/>
            <a:r>
              <a:rPr lang="en-US" dirty="0"/>
              <a:t>Title Slide</a:t>
            </a:r>
          </a:p>
        </p:txBody>
      </p:sp>
    </p:spTree>
    <p:extLst>
      <p:ext uri="{BB962C8B-B14F-4D97-AF65-F5344CB8AC3E}">
        <p14:creationId xmlns:p14="http://schemas.microsoft.com/office/powerpoint/2010/main" val="26874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 Presentation Title">
    <p:spTree>
      <p:nvGrpSpPr>
        <p:cNvPr id="1" name=""/>
        <p:cNvGrpSpPr/>
        <p:nvPr/>
      </p:nvGrpSpPr>
      <p:grpSpPr>
        <a:xfrm>
          <a:off x="0" y="0"/>
          <a:ext cx="0" cy="0"/>
          <a:chOff x="0" y="0"/>
          <a:chExt cx="0" cy="0"/>
        </a:xfrm>
      </p:grpSpPr>
      <p:sp>
        <p:nvSpPr>
          <p:cNvPr id="4" name="Text Placeholder 16">
            <a:extLst>
              <a:ext uri="{FF2B5EF4-FFF2-40B4-BE49-F238E27FC236}">
                <a16:creationId xmlns:a16="http://schemas.microsoft.com/office/drawing/2014/main" id="{9572D25A-2D2D-F840-9182-2D988533DE48}"/>
              </a:ext>
            </a:extLst>
          </p:cNvPr>
          <p:cNvSpPr>
            <a:spLocks noGrp="1"/>
          </p:cNvSpPr>
          <p:nvPr>
            <p:ph type="body" sz="quarter" idx="14" hasCustomPrompt="1"/>
          </p:nvPr>
        </p:nvSpPr>
        <p:spPr>
          <a:xfrm>
            <a:off x="415925" y="3953705"/>
            <a:ext cx="5479778" cy="824688"/>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a:t>Date</a:t>
            </a:r>
          </a:p>
        </p:txBody>
      </p:sp>
      <p:sp>
        <p:nvSpPr>
          <p:cNvPr id="9" name="Content Placeholder 3">
            <a:extLst>
              <a:ext uri="{FF2B5EF4-FFF2-40B4-BE49-F238E27FC236}">
                <a16:creationId xmlns:a16="http://schemas.microsoft.com/office/drawing/2014/main" id="{76DFA2BE-0B05-034F-8648-F5B6BD69BF35}"/>
              </a:ext>
              <a:ext uri="{C183D7F6-B498-43B3-948B-1728B52AA6E4}">
                <adec:decorative xmlns:adec="http://schemas.microsoft.com/office/drawing/2017/decorative" val="1"/>
              </a:ext>
            </a:extLst>
          </p:cNvPr>
          <p:cNvSpPr>
            <a:spLocks noGrp="1"/>
          </p:cNvSpPr>
          <p:nvPr>
            <p:ph sz="quarter" idx="13" hasCustomPrompt="1"/>
          </p:nvPr>
        </p:nvSpPr>
        <p:spPr>
          <a:xfrm>
            <a:off x="415925" y="3682208"/>
            <a:ext cx="1124712" cy="18288"/>
          </a:xfrm>
          <a:prstGeom prst="rect">
            <a:avLst/>
          </a:prstGeom>
          <a:solidFill>
            <a:schemeClr val="accent2"/>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7" name="Text Placeholder 13">
            <a:extLst>
              <a:ext uri="{FF2B5EF4-FFF2-40B4-BE49-F238E27FC236}">
                <a16:creationId xmlns:a16="http://schemas.microsoft.com/office/drawing/2014/main" id="{9ECC50A0-4A0D-5546-8140-670F49C79990}"/>
              </a:ext>
            </a:extLst>
          </p:cNvPr>
          <p:cNvSpPr>
            <a:spLocks noGrp="1"/>
          </p:cNvSpPr>
          <p:nvPr>
            <p:ph type="body" sz="quarter" idx="12" hasCustomPrompt="1"/>
          </p:nvPr>
        </p:nvSpPr>
        <p:spPr>
          <a:xfrm>
            <a:off x="415925" y="1915066"/>
            <a:ext cx="8405858" cy="1513934"/>
          </a:xfrm>
          <a:prstGeom prst="rect">
            <a:avLst/>
          </a:prstGeom>
        </p:spPr>
        <p:txBody>
          <a:bodyPr lIns="0" tIns="0" rIns="0" bIns="0"/>
          <a:lstStyle>
            <a:lvl1pPr marL="0" indent="0">
              <a:lnSpc>
                <a:spcPct val="80000"/>
              </a:lnSpc>
              <a:spcBef>
                <a:spcPts val="0"/>
              </a:spcBef>
              <a:buNone/>
              <a:defRPr sz="4200" baseline="0">
                <a:solidFill>
                  <a:schemeClr val="bg1"/>
                </a:solidFill>
                <a:latin typeface="Arial" panose="020B0604020202020204" pitchFamily="34" charset="0"/>
              </a:defRPr>
            </a:lvl1pPr>
            <a:lvl5pPr>
              <a:defRPr/>
            </a:lvl5pPr>
          </a:lstStyle>
          <a:p>
            <a:pPr lvl="0"/>
            <a:r>
              <a:rPr lang="en-US" dirty="0"/>
              <a:t>Presentation Title</a:t>
            </a:r>
          </a:p>
        </p:txBody>
      </p:sp>
      <p:sp>
        <p:nvSpPr>
          <p:cNvPr id="8" name="Text Placeholder 10">
            <a:extLst>
              <a:ext uri="{FF2B5EF4-FFF2-40B4-BE49-F238E27FC236}">
                <a16:creationId xmlns:a16="http://schemas.microsoft.com/office/drawing/2014/main" id="{C9FA3535-18D9-5543-97AE-0BC1F3B84CA9}"/>
              </a:ext>
            </a:extLst>
          </p:cNvPr>
          <p:cNvSpPr>
            <a:spLocks noGrp="1"/>
          </p:cNvSpPr>
          <p:nvPr>
            <p:ph type="body" sz="quarter" idx="11" hasCustomPrompt="1"/>
          </p:nvPr>
        </p:nvSpPr>
        <p:spPr>
          <a:xfrm>
            <a:off x="416147" y="1292679"/>
            <a:ext cx="8405636" cy="457278"/>
          </a:xfrm>
          <a:prstGeom prst="rect">
            <a:avLst/>
          </a:prstGeom>
        </p:spPr>
        <p:txBody>
          <a:bodyPr lIns="0" tIns="0" rIns="0" bIns="0"/>
          <a:lstStyle>
            <a:lvl1pPr marL="0" indent="0">
              <a:buNone/>
              <a:defRPr sz="3200" baseline="0">
                <a:solidFill>
                  <a:schemeClr val="accent2"/>
                </a:solidFill>
                <a:latin typeface="Arial" panose="020B0604020202020204" pitchFamily="34" charset="0"/>
              </a:defRPr>
            </a:lvl1pPr>
          </a:lstStyle>
          <a:p>
            <a:pPr lvl="0"/>
            <a:r>
              <a:rPr lang="en-US" dirty="0"/>
              <a:t>Welcome</a:t>
            </a:r>
          </a:p>
        </p:txBody>
      </p:sp>
    </p:spTree>
    <p:extLst>
      <p:ext uri="{BB962C8B-B14F-4D97-AF65-F5344CB8AC3E}">
        <p14:creationId xmlns:p14="http://schemas.microsoft.com/office/powerpoint/2010/main" val="1500322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en - Subtitl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95B526F-9414-A54F-B142-FDB66CC8A259}"/>
              </a:ext>
            </a:extLst>
          </p:cNvPr>
          <p:cNvSpPr>
            <a:spLocks noGrp="1"/>
          </p:cNvSpPr>
          <p:nvPr>
            <p:ph sz="quarter" idx="12"/>
          </p:nvPr>
        </p:nvSpPr>
        <p:spPr>
          <a:xfrm>
            <a:off x="364274" y="1897236"/>
            <a:ext cx="5458626" cy="4354930"/>
          </a:xfrm>
          <a:prstGeom prst="rect">
            <a:avLst/>
          </a:prstGeom>
        </p:spPr>
        <p:txBody>
          <a:bodyPr lIns="0" tIns="0" rIns="0" bIns="0" numCol="1" spcCol="0"/>
          <a:lstStyle>
            <a:lvl1pPr marL="342900" indent="-342900">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marL="1828800" indent="0">
              <a:buNone/>
              <a:defRPr>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9A620B33-7F0B-144D-A2FD-9103EA3F9AA8}"/>
              </a:ext>
              <a:ext uri="{C183D7F6-B498-43B3-948B-1728B52AA6E4}">
                <adec:decorative xmlns:adec="http://schemas.microsoft.com/office/drawing/2017/decorative" val="1"/>
              </a:ext>
            </a:extLst>
          </p:cNvPr>
          <p:cNvSpPr>
            <a:spLocks noGrp="1"/>
          </p:cNvSpPr>
          <p:nvPr>
            <p:ph sz="quarter" idx="16" hasCustomPrompt="1"/>
          </p:nvPr>
        </p:nvSpPr>
        <p:spPr>
          <a:xfrm>
            <a:off x="365098" y="1540159"/>
            <a:ext cx="1124712" cy="18288"/>
          </a:xfrm>
          <a:prstGeom prst="rect">
            <a:avLst/>
          </a:prstGeom>
          <a:solidFill>
            <a:schemeClr val="accent2"/>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7" name="Text Placeholder 3">
            <a:extLst>
              <a:ext uri="{FF2B5EF4-FFF2-40B4-BE49-F238E27FC236}">
                <a16:creationId xmlns:a16="http://schemas.microsoft.com/office/drawing/2014/main" id="{B8C0D7C3-3D25-2A4B-9A01-58F51ECBD192}"/>
              </a:ext>
            </a:extLst>
          </p:cNvPr>
          <p:cNvSpPr>
            <a:spLocks noGrp="1"/>
          </p:cNvSpPr>
          <p:nvPr>
            <p:ph type="body" sz="quarter" idx="14" hasCustomPrompt="1"/>
          </p:nvPr>
        </p:nvSpPr>
        <p:spPr>
          <a:xfrm>
            <a:off x="364273" y="969846"/>
            <a:ext cx="11485756" cy="410392"/>
          </a:xfrm>
          <a:prstGeom prst="rect">
            <a:avLst/>
          </a:prstGeom>
        </p:spPr>
        <p:txBody>
          <a:bodyPr lIns="0" tIns="0" rIns="0" bIns="0"/>
          <a:lstStyle>
            <a:lvl1pPr marL="0" indent="0">
              <a:buNone/>
              <a:defRPr sz="3200">
                <a:solidFill>
                  <a:schemeClr val="accent2"/>
                </a:solidFill>
                <a:latin typeface="Arial" panose="020B0604020202020204" pitchFamily="34" charset="0"/>
                <a:cs typeface="Arial" panose="020B0604020202020204" pitchFamily="34" charset="0"/>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dirty="0"/>
              <a:t>Subtitle</a:t>
            </a:r>
          </a:p>
        </p:txBody>
      </p:sp>
      <p:sp>
        <p:nvSpPr>
          <p:cNvPr id="8" name="Text Placeholder 3">
            <a:extLst>
              <a:ext uri="{FF2B5EF4-FFF2-40B4-BE49-F238E27FC236}">
                <a16:creationId xmlns:a16="http://schemas.microsoft.com/office/drawing/2014/main" id="{EF42B208-614F-874D-A067-C6784CE35AED}"/>
              </a:ext>
            </a:extLst>
          </p:cNvPr>
          <p:cNvSpPr>
            <a:spLocks noGrp="1"/>
          </p:cNvSpPr>
          <p:nvPr>
            <p:ph type="body" sz="quarter" idx="13" hasCustomPrompt="1"/>
          </p:nvPr>
        </p:nvSpPr>
        <p:spPr>
          <a:xfrm>
            <a:off x="364273" y="334772"/>
            <a:ext cx="11485756" cy="620087"/>
          </a:xfrm>
          <a:prstGeom prst="rect">
            <a:avLst/>
          </a:prstGeom>
        </p:spPr>
        <p:txBody>
          <a:bodyPr lIns="0" tIns="0" rIns="0" bIns="0"/>
          <a:lstStyle>
            <a:lvl1pPr marL="0" indent="0">
              <a:buNone/>
              <a:defRPr sz="4200">
                <a:solidFill>
                  <a:schemeClr val="bg1"/>
                </a:solidFill>
                <a:latin typeface="Arial" panose="020B0604020202020204" pitchFamily="34" charset="0"/>
                <a:cs typeface="Arial" panose="020B0604020202020204" pitchFamily="34" charset="0"/>
              </a:defRPr>
            </a:lvl1pPr>
            <a:lvl2pPr marL="457200" indent="0">
              <a:buNone/>
              <a:defRPr sz="4800">
                <a:solidFill>
                  <a:schemeClr val="bg1"/>
                </a:solidFill>
                <a:latin typeface="+mj-lt"/>
              </a:defRPr>
            </a:lvl2pPr>
            <a:lvl3pPr marL="914400" indent="0">
              <a:buNone/>
              <a:defRPr sz="4800">
                <a:solidFill>
                  <a:schemeClr val="bg1"/>
                </a:solidFill>
                <a:latin typeface="+mj-lt"/>
              </a:defRPr>
            </a:lvl3pPr>
            <a:lvl4pPr marL="1371600" indent="0">
              <a:buNone/>
              <a:defRPr sz="4800">
                <a:solidFill>
                  <a:schemeClr val="bg1"/>
                </a:solidFill>
                <a:latin typeface="+mj-lt"/>
              </a:defRPr>
            </a:lvl4pPr>
            <a:lvl5pPr marL="1828800" indent="0">
              <a:buNone/>
              <a:defRPr sz="48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1314516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en - Presenter">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AF0DCDEF-B9AA-F84C-9F94-0213BFCAD35F}"/>
              </a:ext>
            </a:extLst>
          </p:cNvPr>
          <p:cNvSpPr>
            <a:spLocks noGrp="1"/>
          </p:cNvSpPr>
          <p:nvPr>
            <p:ph type="body" sz="quarter" idx="20" hasCustomPrompt="1"/>
          </p:nvPr>
        </p:nvSpPr>
        <p:spPr>
          <a:xfrm>
            <a:off x="3642808" y="4833257"/>
            <a:ext cx="4120067" cy="394764"/>
          </a:xfrm>
          <a:prstGeom prst="rect">
            <a:avLst/>
          </a:prstGeom>
        </p:spPr>
        <p:txBody>
          <a:bodyPr/>
          <a:lstStyle>
            <a:lvl1pPr marL="0" indent="0">
              <a:lnSpc>
                <a:spcPct val="100000"/>
              </a:lnSpc>
              <a:spcBef>
                <a:spcPts val="0"/>
              </a:spcBef>
              <a:buNone/>
              <a:defRPr sz="1600" b="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8" name="Text Placeholder 14">
            <a:extLst>
              <a:ext uri="{FF2B5EF4-FFF2-40B4-BE49-F238E27FC236}">
                <a16:creationId xmlns:a16="http://schemas.microsoft.com/office/drawing/2014/main" id="{FCF9D63C-4171-4940-9EB6-927C9C6AB15D}"/>
              </a:ext>
            </a:extLst>
          </p:cNvPr>
          <p:cNvSpPr>
            <a:spLocks noGrp="1"/>
          </p:cNvSpPr>
          <p:nvPr>
            <p:ph type="body" sz="quarter" idx="19" hasCustomPrompt="1"/>
          </p:nvPr>
        </p:nvSpPr>
        <p:spPr>
          <a:xfrm>
            <a:off x="3642808" y="4438493"/>
            <a:ext cx="4120067" cy="394764"/>
          </a:xfrm>
          <a:prstGeom prst="rect">
            <a:avLst/>
          </a:prstGeom>
        </p:spPr>
        <p:txBody>
          <a:bodyP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Speaker’s Name</a:t>
            </a:r>
          </a:p>
        </p:txBody>
      </p:sp>
      <p:sp>
        <p:nvSpPr>
          <p:cNvPr id="20" name="Content Placeholder 3">
            <a:extLst>
              <a:ext uri="{FF2B5EF4-FFF2-40B4-BE49-F238E27FC236}">
                <a16:creationId xmlns:a16="http://schemas.microsoft.com/office/drawing/2014/main" id="{B5FF3363-2A79-084D-B241-98EDA099405C}"/>
              </a:ext>
              <a:ext uri="{C183D7F6-B498-43B3-948B-1728B52AA6E4}">
                <adec:decorative xmlns:adec="http://schemas.microsoft.com/office/drawing/2017/decorative" val="1"/>
              </a:ext>
            </a:extLst>
          </p:cNvPr>
          <p:cNvSpPr>
            <a:spLocks noGrp="1"/>
          </p:cNvSpPr>
          <p:nvPr>
            <p:ph sz="quarter" idx="13" hasCustomPrompt="1"/>
          </p:nvPr>
        </p:nvSpPr>
        <p:spPr>
          <a:xfrm>
            <a:off x="3733323" y="4295007"/>
            <a:ext cx="1124712" cy="18288"/>
          </a:xfrm>
          <a:prstGeom prst="rect">
            <a:avLst/>
          </a:prstGeom>
          <a:solidFill>
            <a:schemeClr val="accent2"/>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9" name="Text Placeholder 14">
            <a:extLst>
              <a:ext uri="{FF2B5EF4-FFF2-40B4-BE49-F238E27FC236}">
                <a16:creationId xmlns:a16="http://schemas.microsoft.com/office/drawing/2014/main" id="{48FF8FF0-41FA-F344-AC28-385C9AB1414E}"/>
              </a:ext>
            </a:extLst>
          </p:cNvPr>
          <p:cNvSpPr>
            <a:spLocks noGrp="1"/>
          </p:cNvSpPr>
          <p:nvPr>
            <p:ph type="body" sz="quarter" idx="18" hasCustomPrompt="1"/>
          </p:nvPr>
        </p:nvSpPr>
        <p:spPr>
          <a:xfrm>
            <a:off x="3642808" y="2657318"/>
            <a:ext cx="4120067" cy="708025"/>
          </a:xfrm>
          <a:prstGeom prst="rect">
            <a:avLst/>
          </a:prstGeom>
        </p:spPr>
        <p:txBody>
          <a:bodyPr/>
          <a:lstStyle>
            <a:lvl1pPr marL="0" indent="0">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stStyle>
          <a:p>
            <a:pPr lvl="0"/>
            <a:r>
              <a:rPr lang="en-US" dirty="0"/>
              <a:t>Location</a:t>
            </a:r>
          </a:p>
          <a:p>
            <a:pPr lvl="0"/>
            <a:r>
              <a:rPr lang="en-US" dirty="0"/>
              <a:t>Date</a:t>
            </a:r>
          </a:p>
        </p:txBody>
      </p:sp>
      <p:sp>
        <p:nvSpPr>
          <p:cNvPr id="11" name="Picture Placeholder 4" descr="Image Placeholder">
            <a:extLst>
              <a:ext uri="{FF2B5EF4-FFF2-40B4-BE49-F238E27FC236}">
                <a16:creationId xmlns:a16="http://schemas.microsoft.com/office/drawing/2014/main" id="{355F411F-FCE6-AE4A-92DD-5BBE572BFC21}"/>
              </a:ext>
            </a:extLst>
          </p:cNvPr>
          <p:cNvSpPr>
            <a:spLocks noGrp="1"/>
          </p:cNvSpPr>
          <p:nvPr>
            <p:ph type="pic" sz="quarter" idx="14"/>
          </p:nvPr>
        </p:nvSpPr>
        <p:spPr>
          <a:xfrm>
            <a:off x="775851" y="2382449"/>
            <a:ext cx="2552566" cy="3435350"/>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4" name="Text Placeholder 11">
            <a:extLst>
              <a:ext uri="{FF2B5EF4-FFF2-40B4-BE49-F238E27FC236}">
                <a16:creationId xmlns:a16="http://schemas.microsoft.com/office/drawing/2014/main" id="{BEF4D1B4-71DC-754A-923E-F338610B7961}"/>
              </a:ext>
            </a:extLst>
          </p:cNvPr>
          <p:cNvSpPr>
            <a:spLocks noGrp="1"/>
          </p:cNvSpPr>
          <p:nvPr>
            <p:ph type="body" sz="quarter" idx="17" hasCustomPrompt="1"/>
          </p:nvPr>
        </p:nvSpPr>
        <p:spPr>
          <a:xfrm>
            <a:off x="775850" y="1606346"/>
            <a:ext cx="6987405" cy="369053"/>
          </a:xfrm>
          <a:prstGeom prst="rect">
            <a:avLst/>
          </a:prstGeom>
        </p:spPr>
        <p:txBody>
          <a:bodyPr lIns="0" rIns="0"/>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Tagline</a:t>
            </a:r>
          </a:p>
        </p:txBody>
      </p:sp>
      <p:sp>
        <p:nvSpPr>
          <p:cNvPr id="17" name="Text Placeholder 11">
            <a:extLst>
              <a:ext uri="{FF2B5EF4-FFF2-40B4-BE49-F238E27FC236}">
                <a16:creationId xmlns:a16="http://schemas.microsoft.com/office/drawing/2014/main" id="{1A4ED417-B7DB-9A46-A8CE-343F4CF804BB}"/>
              </a:ext>
            </a:extLst>
          </p:cNvPr>
          <p:cNvSpPr>
            <a:spLocks noGrp="1"/>
          </p:cNvSpPr>
          <p:nvPr>
            <p:ph type="body" sz="quarter" idx="16" hasCustomPrompt="1"/>
          </p:nvPr>
        </p:nvSpPr>
        <p:spPr>
          <a:xfrm>
            <a:off x="775850" y="1048347"/>
            <a:ext cx="6987405" cy="535822"/>
          </a:xfrm>
          <a:prstGeom prst="rect">
            <a:avLst/>
          </a:prstGeom>
        </p:spPr>
        <p:txBody>
          <a:bodyPr lIns="0" rIns="0"/>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8" name="Text Placeholder 9">
            <a:extLst>
              <a:ext uri="{FF2B5EF4-FFF2-40B4-BE49-F238E27FC236}">
                <a16:creationId xmlns:a16="http://schemas.microsoft.com/office/drawing/2014/main" id="{95022976-D87A-B245-920B-06A72B68A20A}"/>
              </a:ext>
            </a:extLst>
          </p:cNvPr>
          <p:cNvSpPr>
            <a:spLocks noGrp="1"/>
          </p:cNvSpPr>
          <p:nvPr>
            <p:ph type="body" sz="quarter" idx="15" hasCustomPrompt="1"/>
          </p:nvPr>
        </p:nvSpPr>
        <p:spPr>
          <a:xfrm>
            <a:off x="775850" y="576651"/>
            <a:ext cx="6987405" cy="460375"/>
          </a:xfrm>
          <a:prstGeom prst="rect">
            <a:avLst/>
          </a:prstGeom>
        </p:spPr>
        <p:txBody>
          <a:bodyPr lIns="0" rIns="0"/>
          <a:lstStyle>
            <a:lvl1pPr marL="0" indent="0">
              <a:buNone/>
              <a:defRPr sz="2800">
                <a:solidFill>
                  <a:schemeClr val="accent2"/>
                </a:solidFill>
                <a:latin typeface="Arial" panose="020B0604020202020204" pitchFamily="34" charset="0"/>
                <a:cs typeface="Arial" panose="020B0604020202020204" pitchFamily="34" charset="0"/>
              </a:defRPr>
            </a:lvl1pPr>
          </a:lstStyle>
          <a:p>
            <a:pPr lvl="0"/>
            <a:r>
              <a:rPr lang="en-US" dirty="0"/>
              <a:t>Welcome!</a:t>
            </a:r>
          </a:p>
        </p:txBody>
      </p:sp>
    </p:spTree>
    <p:extLst>
      <p:ext uri="{BB962C8B-B14F-4D97-AF65-F5344CB8AC3E}">
        <p14:creationId xmlns:p14="http://schemas.microsoft.com/office/powerpoint/2010/main" val="1135481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en - Speaker">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43845B29-4E89-444A-B7D3-3EED44DD91CC}"/>
              </a:ext>
            </a:extLst>
          </p:cNvPr>
          <p:cNvSpPr>
            <a:spLocks noGrp="1"/>
          </p:cNvSpPr>
          <p:nvPr>
            <p:ph type="body" sz="quarter" idx="20" hasCustomPrompt="1"/>
          </p:nvPr>
        </p:nvSpPr>
        <p:spPr>
          <a:xfrm>
            <a:off x="3642808" y="3975959"/>
            <a:ext cx="4120067" cy="394764"/>
          </a:xfrm>
          <a:prstGeom prst="rect">
            <a:avLst/>
          </a:prstGeom>
        </p:spPr>
        <p:txBody>
          <a:bodyPr/>
          <a:lstStyle>
            <a:lvl1pPr marL="0" indent="0">
              <a:lnSpc>
                <a:spcPct val="100000"/>
              </a:lnSpc>
              <a:spcBef>
                <a:spcPts val="0"/>
              </a:spcBef>
              <a:buNone/>
              <a:defRPr sz="1600" b="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8" name="Text Placeholder 14">
            <a:extLst>
              <a:ext uri="{FF2B5EF4-FFF2-40B4-BE49-F238E27FC236}">
                <a16:creationId xmlns:a16="http://schemas.microsoft.com/office/drawing/2014/main" id="{BE6F71BB-F46A-0345-A788-31A7C93B60C5}"/>
              </a:ext>
            </a:extLst>
          </p:cNvPr>
          <p:cNvSpPr>
            <a:spLocks noGrp="1"/>
          </p:cNvSpPr>
          <p:nvPr>
            <p:ph type="body" sz="quarter" idx="19" hasCustomPrompt="1"/>
          </p:nvPr>
        </p:nvSpPr>
        <p:spPr>
          <a:xfrm>
            <a:off x="3642808" y="3572486"/>
            <a:ext cx="4120067" cy="394764"/>
          </a:xfrm>
          <a:prstGeom prst="rect">
            <a:avLst/>
          </a:prstGeom>
        </p:spPr>
        <p:txBody>
          <a:bodyP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Speaker’s Name</a:t>
            </a:r>
          </a:p>
        </p:txBody>
      </p:sp>
      <p:sp>
        <p:nvSpPr>
          <p:cNvPr id="13" name="Content Placeholder 3">
            <a:extLst>
              <a:ext uri="{FF2B5EF4-FFF2-40B4-BE49-F238E27FC236}">
                <a16:creationId xmlns:a16="http://schemas.microsoft.com/office/drawing/2014/main" id="{552EBB8A-AD75-8A47-B36D-85F6FE64BF32}"/>
              </a:ext>
              <a:ext uri="{C183D7F6-B498-43B3-948B-1728B52AA6E4}">
                <adec:decorative xmlns:adec="http://schemas.microsoft.com/office/drawing/2017/decorative" val="1"/>
              </a:ext>
            </a:extLst>
          </p:cNvPr>
          <p:cNvSpPr>
            <a:spLocks noGrp="1"/>
          </p:cNvSpPr>
          <p:nvPr>
            <p:ph sz="quarter" idx="13" hasCustomPrompt="1"/>
          </p:nvPr>
        </p:nvSpPr>
        <p:spPr>
          <a:xfrm>
            <a:off x="3733323" y="3429000"/>
            <a:ext cx="1124712" cy="18288"/>
          </a:xfrm>
          <a:prstGeom prst="rect">
            <a:avLst/>
          </a:prstGeom>
          <a:solidFill>
            <a:schemeClr val="accent2"/>
          </a:solidFill>
          <a:ln>
            <a:noFill/>
          </a:ln>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6" name="Picture Placeholder 4" descr="Image Placeholder">
            <a:extLst>
              <a:ext uri="{FF2B5EF4-FFF2-40B4-BE49-F238E27FC236}">
                <a16:creationId xmlns:a16="http://schemas.microsoft.com/office/drawing/2014/main" id="{10B5AD28-59AE-624B-8029-3FFBD840C1DA}"/>
              </a:ext>
            </a:extLst>
          </p:cNvPr>
          <p:cNvSpPr>
            <a:spLocks noGrp="1"/>
          </p:cNvSpPr>
          <p:nvPr>
            <p:ph type="pic" sz="quarter" idx="14"/>
          </p:nvPr>
        </p:nvSpPr>
        <p:spPr>
          <a:xfrm>
            <a:off x="775851" y="2382449"/>
            <a:ext cx="2552566" cy="3435350"/>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7" name="Text Placeholder 8">
            <a:extLst>
              <a:ext uri="{FF2B5EF4-FFF2-40B4-BE49-F238E27FC236}">
                <a16:creationId xmlns:a16="http://schemas.microsoft.com/office/drawing/2014/main" id="{F276E205-B33F-CC40-9E53-C92B0D4C2F15}"/>
              </a:ext>
            </a:extLst>
          </p:cNvPr>
          <p:cNvSpPr>
            <a:spLocks noGrp="1"/>
          </p:cNvSpPr>
          <p:nvPr>
            <p:ph type="body" sz="quarter" idx="15" hasCustomPrompt="1"/>
          </p:nvPr>
        </p:nvSpPr>
        <p:spPr>
          <a:xfrm>
            <a:off x="775850" y="1362075"/>
            <a:ext cx="8385567" cy="685800"/>
          </a:xfrm>
          <a:prstGeom prst="rect">
            <a:avLst/>
          </a:prstGeom>
        </p:spPr>
        <p:txBody>
          <a:bodyPr lIns="0" rIns="0"/>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201001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en - Double Speaker">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B0F9FB79-4AD4-654D-8337-A63EF9A94D38}"/>
              </a:ext>
            </a:extLst>
          </p:cNvPr>
          <p:cNvSpPr>
            <a:spLocks noGrp="1"/>
          </p:cNvSpPr>
          <p:nvPr>
            <p:ph type="body" sz="quarter" idx="23" hasCustomPrompt="1"/>
          </p:nvPr>
        </p:nvSpPr>
        <p:spPr>
          <a:xfrm>
            <a:off x="3510341" y="5350791"/>
            <a:ext cx="2585659" cy="394764"/>
          </a:xfrm>
          <a:prstGeom prst="rect">
            <a:avLst/>
          </a:prstGeom>
        </p:spPr>
        <p:txBody>
          <a:bodyPr lIns="0" rIns="0"/>
          <a:lstStyle>
            <a:lvl1pPr marL="0" indent="0">
              <a:lnSpc>
                <a:spcPct val="100000"/>
              </a:lnSpc>
              <a:spcBef>
                <a:spcPts val="0"/>
              </a:spcBef>
              <a:buNone/>
              <a:defRPr sz="1400" b="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4">
            <a:extLst>
              <a:ext uri="{FF2B5EF4-FFF2-40B4-BE49-F238E27FC236}">
                <a16:creationId xmlns:a16="http://schemas.microsoft.com/office/drawing/2014/main" id="{8B4168C1-F971-3542-912C-B042404F642B}"/>
              </a:ext>
            </a:extLst>
          </p:cNvPr>
          <p:cNvSpPr>
            <a:spLocks noGrp="1"/>
          </p:cNvSpPr>
          <p:nvPr>
            <p:ph type="body" sz="quarter" idx="22" hasCustomPrompt="1"/>
          </p:nvPr>
        </p:nvSpPr>
        <p:spPr>
          <a:xfrm>
            <a:off x="3510341" y="4947318"/>
            <a:ext cx="2585659" cy="394764"/>
          </a:xfrm>
          <a:prstGeom prst="rect">
            <a:avLst/>
          </a:prstGeom>
        </p:spPr>
        <p:txBody>
          <a:bodyPr lIns="0" rIns="0"/>
          <a:lstStyle>
            <a:lvl1pPr marL="0" indent="0">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a:t>Speaker’s Name</a:t>
            </a:r>
          </a:p>
        </p:txBody>
      </p:sp>
      <p:sp>
        <p:nvSpPr>
          <p:cNvPr id="10" name="Picture Placeholder 4" descr="Image Placeholder">
            <a:extLst>
              <a:ext uri="{FF2B5EF4-FFF2-40B4-BE49-F238E27FC236}">
                <a16:creationId xmlns:a16="http://schemas.microsoft.com/office/drawing/2014/main" id="{03C68502-2C2A-D34E-9DA8-DD849483C6E8}"/>
              </a:ext>
            </a:extLst>
          </p:cNvPr>
          <p:cNvSpPr>
            <a:spLocks noGrp="1"/>
          </p:cNvSpPr>
          <p:nvPr>
            <p:ph type="pic" sz="quarter" idx="21"/>
          </p:nvPr>
        </p:nvSpPr>
        <p:spPr>
          <a:xfrm>
            <a:off x="3510342" y="2382449"/>
            <a:ext cx="1793178" cy="2427677"/>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7" name="Text Placeholder 14">
            <a:extLst>
              <a:ext uri="{FF2B5EF4-FFF2-40B4-BE49-F238E27FC236}">
                <a16:creationId xmlns:a16="http://schemas.microsoft.com/office/drawing/2014/main" id="{A3535760-8762-C94D-B76E-285F542B6CC6}"/>
              </a:ext>
            </a:extLst>
          </p:cNvPr>
          <p:cNvSpPr>
            <a:spLocks noGrp="1"/>
          </p:cNvSpPr>
          <p:nvPr>
            <p:ph type="body" sz="quarter" idx="20" hasCustomPrompt="1"/>
          </p:nvPr>
        </p:nvSpPr>
        <p:spPr>
          <a:xfrm>
            <a:off x="775850" y="5350791"/>
            <a:ext cx="2585659" cy="394764"/>
          </a:xfrm>
          <a:prstGeom prst="rect">
            <a:avLst/>
          </a:prstGeom>
        </p:spPr>
        <p:txBody>
          <a:bodyPr lIns="0" rIns="0"/>
          <a:lstStyle>
            <a:lvl1pPr marL="0" indent="0">
              <a:lnSpc>
                <a:spcPct val="100000"/>
              </a:lnSpc>
              <a:spcBef>
                <a:spcPts val="0"/>
              </a:spcBef>
              <a:buNone/>
              <a:defRPr sz="1400" b="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6" name="Text Placeholder 14">
            <a:extLst>
              <a:ext uri="{FF2B5EF4-FFF2-40B4-BE49-F238E27FC236}">
                <a16:creationId xmlns:a16="http://schemas.microsoft.com/office/drawing/2014/main" id="{9AD47181-B0F3-AA42-96CA-C250ADB9C86B}"/>
              </a:ext>
            </a:extLst>
          </p:cNvPr>
          <p:cNvSpPr>
            <a:spLocks noGrp="1"/>
          </p:cNvSpPr>
          <p:nvPr>
            <p:ph type="body" sz="quarter" idx="19" hasCustomPrompt="1"/>
          </p:nvPr>
        </p:nvSpPr>
        <p:spPr>
          <a:xfrm>
            <a:off x="775850" y="4947318"/>
            <a:ext cx="2585659" cy="394764"/>
          </a:xfrm>
          <a:prstGeom prst="rect">
            <a:avLst/>
          </a:prstGeom>
        </p:spPr>
        <p:txBody>
          <a:bodyPr lIns="0" rIns="0"/>
          <a:lstStyle>
            <a:lvl1pPr marL="0" indent="0">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pPr lvl="0"/>
            <a:r>
              <a:rPr lang="en-US" dirty="0"/>
              <a:t>Speaker’s Name</a:t>
            </a:r>
          </a:p>
        </p:txBody>
      </p:sp>
      <p:sp>
        <p:nvSpPr>
          <p:cNvPr id="3" name="Picture Placeholder 4" descr="Image Placeholder">
            <a:extLst>
              <a:ext uri="{FF2B5EF4-FFF2-40B4-BE49-F238E27FC236}">
                <a16:creationId xmlns:a16="http://schemas.microsoft.com/office/drawing/2014/main" id="{540F4936-88D3-4C30-8FF2-40B4DFD547B6}"/>
              </a:ext>
            </a:extLst>
          </p:cNvPr>
          <p:cNvSpPr>
            <a:spLocks noGrp="1"/>
          </p:cNvSpPr>
          <p:nvPr>
            <p:ph type="pic" sz="quarter" idx="14"/>
          </p:nvPr>
        </p:nvSpPr>
        <p:spPr>
          <a:xfrm>
            <a:off x="775851" y="2382449"/>
            <a:ext cx="1793178" cy="2427677"/>
          </a:xfrm>
          <a:prstGeom prst="rect">
            <a:avLst/>
          </a:prstGeom>
          <a:pattFill prst="pct80">
            <a:fgClr>
              <a:schemeClr val="accent5">
                <a:lumMod val="60000"/>
                <a:lumOff val="40000"/>
              </a:schemeClr>
            </a:fgClr>
            <a:bgClr>
              <a:schemeClr val="bg1"/>
            </a:bgClr>
          </a:patt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9" name="Text Placeholder 8">
            <a:extLst>
              <a:ext uri="{FF2B5EF4-FFF2-40B4-BE49-F238E27FC236}">
                <a16:creationId xmlns:a16="http://schemas.microsoft.com/office/drawing/2014/main" id="{71A947AB-A9BE-46BB-84E1-0EA944F19D4F}"/>
              </a:ext>
            </a:extLst>
          </p:cNvPr>
          <p:cNvSpPr>
            <a:spLocks noGrp="1"/>
          </p:cNvSpPr>
          <p:nvPr>
            <p:ph type="body" sz="quarter" idx="15" hasCustomPrompt="1"/>
          </p:nvPr>
        </p:nvSpPr>
        <p:spPr>
          <a:xfrm>
            <a:off x="775850" y="1362075"/>
            <a:ext cx="8385567" cy="685800"/>
          </a:xfrm>
          <a:prstGeom prst="rect">
            <a:avLst/>
          </a:prstGeom>
        </p:spPr>
        <p:txBody>
          <a:bodyPr lIns="0" rIns="0"/>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1358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 - Heading">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0" y="2059293"/>
            <a:ext cx="6066263" cy="4628934"/>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marL="1828800" indent="0">
              <a:buNone/>
              <a:defRPr>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quarter" idx="17" hasCustomPrompt="1"/>
          </p:nvPr>
        </p:nvSpPr>
        <p:spPr>
          <a:xfrm>
            <a:off x="1818" y="1513770"/>
            <a:ext cx="6075596" cy="518119"/>
          </a:xfrm>
          <a:prstGeom prst="rect">
            <a:avLst/>
          </a:prstGeom>
        </p:spPr>
        <p:txBody>
          <a:bodyPr lIns="228600" tIns="91440" rIns="228600" bIns="91440">
            <a:noAutofit/>
          </a:bodyPr>
          <a:lstStyle>
            <a:lvl1pPr marL="0" indent="0">
              <a:buNone/>
              <a:defRPr sz="24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6" name="Text Placeholder 11">
            <a:extLst>
              <a:ext uri="{FF2B5EF4-FFF2-40B4-BE49-F238E27FC236}">
                <a16:creationId xmlns:a16="http://schemas.microsoft.com/office/drawing/2014/main" id="{3295B350-EBF7-CB4B-8C9D-6C59444CD03C}"/>
              </a:ext>
            </a:extLst>
          </p:cNvPr>
          <p:cNvSpPr>
            <a:spLocks noGrp="1"/>
          </p:cNvSpPr>
          <p:nvPr>
            <p:ph type="body" sz="quarter" idx="13" hasCustomPrompt="1"/>
          </p:nvPr>
        </p:nvSpPr>
        <p:spPr>
          <a:xfrm>
            <a:off x="-19664" y="553507"/>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4015176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en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1" y="1513770"/>
            <a:ext cx="6077413" cy="4383156"/>
          </a:xfrm>
          <a:prstGeom prst="rect">
            <a:avLst/>
          </a:prstGeom>
        </p:spPr>
        <p:txBody>
          <a:bodyPr lIns="228600" rIns="228600"/>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11">
            <a:extLst>
              <a:ext uri="{FF2B5EF4-FFF2-40B4-BE49-F238E27FC236}">
                <a16:creationId xmlns:a16="http://schemas.microsoft.com/office/drawing/2014/main" id="{3E3303DD-29FB-A347-926F-099DC49FA8DA}"/>
              </a:ext>
            </a:extLst>
          </p:cNvPr>
          <p:cNvSpPr>
            <a:spLocks noGrp="1"/>
          </p:cNvSpPr>
          <p:nvPr>
            <p:ph type="body" sz="quarter" idx="13" hasCustomPrompt="1"/>
          </p:nvPr>
        </p:nvSpPr>
        <p:spPr>
          <a:xfrm>
            <a:off x="-19664" y="553507"/>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1310621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en -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A5780A59-DE3C-564C-8660-22DEE6178612}"/>
              </a:ext>
            </a:extLst>
          </p:cNvPr>
          <p:cNvSpPr>
            <a:spLocks noGrp="1"/>
          </p:cNvSpPr>
          <p:nvPr>
            <p:ph type="chart" sz="quarter" idx="18" hasCustomPrompt="1"/>
          </p:nvPr>
        </p:nvSpPr>
        <p:spPr>
          <a:xfrm>
            <a:off x="287517" y="1513770"/>
            <a:ext cx="5545111" cy="4472694"/>
          </a:xfrm>
          <a:prstGeom prst="rect">
            <a:avLst/>
          </a:prstGeom>
          <a:solidFill>
            <a:schemeClr val="accent5">
              <a:lumMod val="60000"/>
              <a:lumOff val="40000"/>
            </a:schemeClr>
          </a:solidFill>
        </p:spPr>
        <p:txBody>
          <a:bodyPr/>
          <a:lstStyle>
            <a:lvl1pPr marL="0" indent="0">
              <a:buNone/>
              <a:defRPr/>
            </a:lvl1pPr>
          </a:lstStyle>
          <a:p>
            <a:r>
              <a:rPr lang="en-US" dirty="0"/>
              <a:t>Click to add chart</a:t>
            </a:r>
          </a:p>
        </p:txBody>
      </p:sp>
      <p:sp>
        <p:nvSpPr>
          <p:cNvPr id="5" name="Text Placeholder 11">
            <a:extLst>
              <a:ext uri="{FF2B5EF4-FFF2-40B4-BE49-F238E27FC236}">
                <a16:creationId xmlns:a16="http://schemas.microsoft.com/office/drawing/2014/main" id="{E33CD182-F4A8-9546-A2E1-6359B26E94B1}"/>
              </a:ext>
            </a:extLst>
          </p:cNvPr>
          <p:cNvSpPr>
            <a:spLocks noGrp="1"/>
          </p:cNvSpPr>
          <p:nvPr>
            <p:ph type="body" sz="quarter" idx="13" hasCustomPrompt="1"/>
          </p:nvPr>
        </p:nvSpPr>
        <p:spPr>
          <a:xfrm>
            <a:off x="-19664" y="553507"/>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109835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en - 2 Image">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928702B4-D94E-48DC-8EF2-D5753C264B4E}"/>
              </a:ext>
            </a:extLst>
          </p:cNvPr>
          <p:cNvSpPr>
            <a:spLocks noGrp="1"/>
          </p:cNvSpPr>
          <p:nvPr>
            <p:ph type="body" sz="quarter" idx="19" hasCustomPrompt="1"/>
          </p:nvPr>
        </p:nvSpPr>
        <p:spPr>
          <a:xfrm>
            <a:off x="3196138" y="5579199"/>
            <a:ext cx="2695575" cy="380619"/>
          </a:xfrm>
          <a:prstGeom prst="rect">
            <a:avLst/>
          </a:prstGeom>
        </p:spPr>
        <p:txBody>
          <a:bodyPr lIns="0" rIns="0">
            <a:noAutofit/>
          </a:bodyPr>
          <a:lstStyle>
            <a:lvl1pPr marL="0" indent="0">
              <a:buNone/>
              <a:defRPr sz="14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14" name="Text Placeholder 13">
            <a:extLst>
              <a:ext uri="{FF2B5EF4-FFF2-40B4-BE49-F238E27FC236}">
                <a16:creationId xmlns:a16="http://schemas.microsoft.com/office/drawing/2014/main" id="{93743A3C-766D-473A-9E97-2979574F8276}"/>
              </a:ext>
            </a:extLst>
          </p:cNvPr>
          <p:cNvSpPr>
            <a:spLocks noGrp="1"/>
          </p:cNvSpPr>
          <p:nvPr>
            <p:ph type="body" sz="quarter" idx="18" hasCustomPrompt="1"/>
          </p:nvPr>
        </p:nvSpPr>
        <p:spPr>
          <a:xfrm>
            <a:off x="3196138" y="5181162"/>
            <a:ext cx="2695575" cy="380619"/>
          </a:xfrm>
          <a:prstGeom prst="rect">
            <a:avLst/>
          </a:prstGeom>
        </p:spPr>
        <p:txBody>
          <a:bodyPr lIns="0" rIns="0">
            <a:noAutofit/>
          </a:bodyPr>
          <a:lstStyle>
            <a:lvl1pPr marL="0" indent="0">
              <a:buNone/>
              <a:defRPr sz="18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6" name="Picture Placeholder 4" descr="Image Placeholder">
            <a:extLst>
              <a:ext uri="{FF2B5EF4-FFF2-40B4-BE49-F238E27FC236}">
                <a16:creationId xmlns:a16="http://schemas.microsoft.com/office/drawing/2014/main" id="{AA37FA5F-1713-4BB8-83D5-AC3A58DAE819}"/>
              </a:ext>
            </a:extLst>
          </p:cNvPr>
          <p:cNvSpPr>
            <a:spLocks noGrp="1"/>
          </p:cNvSpPr>
          <p:nvPr>
            <p:ph type="pic" sz="quarter" idx="15"/>
          </p:nvPr>
        </p:nvSpPr>
        <p:spPr>
          <a:xfrm>
            <a:off x="3196870" y="2077076"/>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18" name="Text Placeholder 13">
            <a:extLst>
              <a:ext uri="{FF2B5EF4-FFF2-40B4-BE49-F238E27FC236}">
                <a16:creationId xmlns:a16="http://schemas.microsoft.com/office/drawing/2014/main" id="{8D3B9DFC-4257-459A-AC86-1B2B4FBE69CC}"/>
              </a:ext>
            </a:extLst>
          </p:cNvPr>
          <p:cNvSpPr>
            <a:spLocks noGrp="1"/>
          </p:cNvSpPr>
          <p:nvPr>
            <p:ph type="body" sz="quarter" idx="21" hasCustomPrompt="1"/>
          </p:nvPr>
        </p:nvSpPr>
        <p:spPr>
          <a:xfrm>
            <a:off x="258041" y="5579199"/>
            <a:ext cx="2695575" cy="380619"/>
          </a:xfrm>
          <a:prstGeom prst="rect">
            <a:avLst/>
          </a:prstGeom>
        </p:spPr>
        <p:txBody>
          <a:bodyPr lIns="0" rIns="0">
            <a:noAutofit/>
          </a:bodyPr>
          <a:lstStyle>
            <a:lvl1pPr marL="0" indent="0">
              <a:buNone/>
              <a:defRPr sz="14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17" name="Text Placeholder 13">
            <a:extLst>
              <a:ext uri="{FF2B5EF4-FFF2-40B4-BE49-F238E27FC236}">
                <a16:creationId xmlns:a16="http://schemas.microsoft.com/office/drawing/2014/main" id="{EE7C3020-B7FD-42E0-809B-47786FBDBA25}"/>
              </a:ext>
            </a:extLst>
          </p:cNvPr>
          <p:cNvSpPr>
            <a:spLocks noGrp="1"/>
          </p:cNvSpPr>
          <p:nvPr>
            <p:ph type="body" sz="quarter" idx="20" hasCustomPrompt="1"/>
          </p:nvPr>
        </p:nvSpPr>
        <p:spPr>
          <a:xfrm>
            <a:off x="258041" y="5181162"/>
            <a:ext cx="2695575" cy="380619"/>
          </a:xfrm>
          <a:prstGeom prst="rect">
            <a:avLst/>
          </a:prstGeom>
        </p:spPr>
        <p:txBody>
          <a:bodyPr lIns="0" rIns="0">
            <a:noAutofit/>
          </a:bodyPr>
          <a:lstStyle>
            <a:lvl1pPr marL="0" indent="0">
              <a:buNone/>
              <a:defRPr sz="18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9" name="Picture Placeholder 4" descr="Image Placeholder">
            <a:extLst>
              <a:ext uri="{FF2B5EF4-FFF2-40B4-BE49-F238E27FC236}">
                <a16:creationId xmlns:a16="http://schemas.microsoft.com/office/drawing/2014/main" id="{D8BEE98C-7BF2-4CAB-85D0-D8D9EAB08D29}"/>
              </a:ext>
            </a:extLst>
          </p:cNvPr>
          <p:cNvSpPr>
            <a:spLocks noGrp="1"/>
          </p:cNvSpPr>
          <p:nvPr>
            <p:ph type="pic" sz="quarter" idx="16"/>
          </p:nvPr>
        </p:nvSpPr>
        <p:spPr>
          <a:xfrm>
            <a:off x="259503" y="2077076"/>
            <a:ext cx="2694113" cy="3080956"/>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dirty="0"/>
              <a:t>Click icon to add picture</a:t>
            </a:r>
          </a:p>
        </p:txBody>
      </p:sp>
      <p:sp>
        <p:nvSpPr>
          <p:cNvPr id="11" name="Text Placeholder 3">
            <a:extLst>
              <a:ext uri="{FF2B5EF4-FFF2-40B4-BE49-F238E27FC236}">
                <a16:creationId xmlns:a16="http://schemas.microsoft.com/office/drawing/2014/main" id="{08FA1F7C-47B1-8F4A-A66E-FCA29CFDCA13}"/>
              </a:ext>
            </a:extLst>
          </p:cNvPr>
          <p:cNvSpPr>
            <a:spLocks noGrp="1"/>
          </p:cNvSpPr>
          <p:nvPr>
            <p:ph type="body" sz="quarter" idx="17" hasCustomPrompt="1"/>
          </p:nvPr>
        </p:nvSpPr>
        <p:spPr>
          <a:xfrm>
            <a:off x="1818" y="1513770"/>
            <a:ext cx="6075596" cy="518119"/>
          </a:xfrm>
          <a:prstGeom prst="rect">
            <a:avLst/>
          </a:prstGeom>
        </p:spPr>
        <p:txBody>
          <a:bodyPr lIns="228600" tIns="91440" rIns="228600" bIns="91440">
            <a:noAutofit/>
          </a:bodyPr>
          <a:lstStyle>
            <a:lvl1pPr marL="0" indent="0">
              <a:buNone/>
              <a:defRPr sz="24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10" name="Text Placeholder 11">
            <a:extLst>
              <a:ext uri="{FF2B5EF4-FFF2-40B4-BE49-F238E27FC236}">
                <a16:creationId xmlns:a16="http://schemas.microsoft.com/office/drawing/2014/main" id="{FC65F721-1F04-024B-996E-6E4733B60F26}"/>
              </a:ext>
            </a:extLst>
          </p:cNvPr>
          <p:cNvSpPr>
            <a:spLocks noGrp="1"/>
          </p:cNvSpPr>
          <p:nvPr>
            <p:ph type="body" sz="quarter" idx="13" hasCustomPrompt="1"/>
          </p:nvPr>
        </p:nvSpPr>
        <p:spPr>
          <a:xfrm>
            <a:off x="-19664" y="553507"/>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61658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Bar - 3 Column">
    <p:spTree>
      <p:nvGrpSpPr>
        <p:cNvPr id="1" name=""/>
        <p:cNvGrpSpPr/>
        <p:nvPr/>
      </p:nvGrpSpPr>
      <p:grpSpPr>
        <a:xfrm>
          <a:off x="0" y="0"/>
          <a:ext cx="0" cy="0"/>
          <a:chOff x="0" y="0"/>
          <a:chExt cx="0" cy="0"/>
        </a:xfrm>
      </p:grpSpPr>
      <p:sp>
        <p:nvSpPr>
          <p:cNvPr id="13" name="Content Placeholder 2"/>
          <p:cNvSpPr>
            <a:spLocks noGrp="1"/>
          </p:cNvSpPr>
          <p:nvPr>
            <p:ph sz="quarter" idx="15"/>
          </p:nvPr>
        </p:nvSpPr>
        <p:spPr>
          <a:xfrm>
            <a:off x="8141106" y="1179596"/>
            <a:ext cx="4041060" cy="4853455"/>
          </a:xfrm>
          <a:prstGeom prst="rect">
            <a:avLst/>
          </a:prstGeom>
        </p:spPr>
        <p:txBody>
          <a:bodyPr lIns="228600" tIns="228600" rIns="228600" bIns="228600" numCol="1" spcCol="0">
            <a:normAutofit/>
          </a:bodyPr>
          <a:lstStyle>
            <a:lvl1pPr marL="342900" indent="-342900">
              <a:buFont typeface="Arial" panose="020B0604020202020204" pitchFamily="34" charset="0"/>
              <a:buChar char="•"/>
              <a:defRPr sz="2400">
                <a:solidFill>
                  <a:schemeClr val="tx1"/>
                </a:solidFill>
                <a:latin typeface="+mj-lt"/>
              </a:defRPr>
            </a:lvl1pPr>
            <a:lvl2pPr marL="742950" indent="-285750">
              <a:buFont typeface="Arial" panose="020B0604020202020204" pitchFamily="34" charset="0"/>
              <a:buChar char="•"/>
              <a:defRPr sz="2000">
                <a:solidFill>
                  <a:schemeClr val="tx1"/>
                </a:solidFill>
                <a:latin typeface="+mj-lt"/>
              </a:defRPr>
            </a:lvl2pPr>
            <a:lvl3pPr marL="1200150" indent="-285750">
              <a:buFont typeface="Arial" panose="020B0604020202020204" pitchFamily="34" charset="0"/>
              <a:buChar char="•"/>
              <a:defRPr sz="1800">
                <a:solidFill>
                  <a:schemeClr val="tx1"/>
                </a:solidFill>
                <a:latin typeface="+mj-lt"/>
              </a:defRPr>
            </a:lvl3pPr>
            <a:lvl4pPr marL="1657350" indent="-285750">
              <a:buFont typeface="Arial" panose="020B0604020202020204" pitchFamily="34" charset="0"/>
              <a:buChar char="•"/>
              <a:defRPr sz="16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2"/>
          <p:cNvSpPr>
            <a:spLocks noGrp="1"/>
          </p:cNvSpPr>
          <p:nvPr>
            <p:ph sz="quarter" idx="14"/>
          </p:nvPr>
        </p:nvSpPr>
        <p:spPr>
          <a:xfrm>
            <a:off x="4063363" y="1179596"/>
            <a:ext cx="4077744" cy="4853455"/>
          </a:xfrm>
          <a:prstGeom prst="rect">
            <a:avLst/>
          </a:prstGeom>
        </p:spPr>
        <p:txBody>
          <a:bodyPr lIns="228600" tIns="228600" rIns="228600" bIns="228600" numCol="1" spcCol="0">
            <a:normAutofit/>
          </a:bodyPr>
          <a:lstStyle>
            <a:lvl1pPr marL="342900" indent="-342900">
              <a:buFont typeface="Arial" panose="020B0604020202020204" pitchFamily="34" charset="0"/>
              <a:buChar char="•"/>
              <a:defRPr sz="2400">
                <a:solidFill>
                  <a:schemeClr val="tx1"/>
                </a:solidFill>
                <a:latin typeface="+mj-lt"/>
              </a:defRPr>
            </a:lvl1pPr>
            <a:lvl2pPr marL="742950" indent="-285750">
              <a:buFont typeface="Arial" panose="020B0604020202020204" pitchFamily="34" charset="0"/>
              <a:buChar char="•"/>
              <a:defRPr sz="2000">
                <a:solidFill>
                  <a:schemeClr val="tx1"/>
                </a:solidFill>
                <a:latin typeface="+mj-lt"/>
              </a:defRPr>
            </a:lvl2pPr>
            <a:lvl3pPr marL="1200150" indent="-285750">
              <a:buFont typeface="Arial" panose="020B0604020202020204" pitchFamily="34" charset="0"/>
              <a:buChar char="•"/>
              <a:defRPr sz="1800">
                <a:solidFill>
                  <a:schemeClr val="tx1"/>
                </a:solidFill>
                <a:latin typeface="+mj-lt"/>
              </a:defRPr>
            </a:lvl3pPr>
            <a:lvl4pPr marL="1657350" indent="-285750">
              <a:buFont typeface="Arial" panose="020B0604020202020204" pitchFamily="34" charset="0"/>
              <a:buChar char="•"/>
              <a:defRPr sz="16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quarter" idx="12"/>
          </p:nvPr>
        </p:nvSpPr>
        <p:spPr>
          <a:xfrm>
            <a:off x="0" y="1179596"/>
            <a:ext cx="4041060" cy="4853455"/>
          </a:xfrm>
          <a:prstGeom prst="rect">
            <a:avLst/>
          </a:prstGeom>
        </p:spPr>
        <p:txBody>
          <a:bodyPr lIns="228600" tIns="228600" rIns="228600" bIns="228600" numCol="1" spcCol="0">
            <a:normAutofit/>
          </a:bodyPr>
          <a:lstStyle>
            <a:lvl1pPr marL="342900" indent="-342900">
              <a:buFont typeface="Arial" panose="020B0604020202020204" pitchFamily="34" charset="0"/>
              <a:buChar char="•"/>
              <a:defRPr sz="2400">
                <a:solidFill>
                  <a:schemeClr val="tx1"/>
                </a:solidFill>
                <a:latin typeface="+mj-lt"/>
              </a:defRPr>
            </a:lvl1pPr>
            <a:lvl2pPr marL="742950" indent="-285750">
              <a:buFont typeface="Arial" panose="020B0604020202020204" pitchFamily="34" charset="0"/>
              <a:buChar char="•"/>
              <a:defRPr sz="2000">
                <a:solidFill>
                  <a:schemeClr val="tx1"/>
                </a:solidFill>
                <a:latin typeface="+mj-lt"/>
              </a:defRPr>
            </a:lvl2pPr>
            <a:lvl3pPr marL="1200150" indent="-285750">
              <a:buFont typeface="Arial" panose="020B0604020202020204" pitchFamily="34" charset="0"/>
              <a:buChar char="•"/>
              <a:defRPr sz="1800">
                <a:solidFill>
                  <a:schemeClr val="tx1"/>
                </a:solidFill>
                <a:latin typeface="+mj-lt"/>
              </a:defRPr>
            </a:lvl3pPr>
            <a:lvl4pPr marL="1657350" indent="-285750">
              <a:buFont typeface="Arial" panose="020B0604020202020204" pitchFamily="34" charset="0"/>
              <a:buChar char="•"/>
              <a:defRPr sz="1600">
                <a:solidFill>
                  <a:schemeClr val="tx1"/>
                </a:solidFill>
                <a:latin typeface="+mj-lt"/>
              </a:defRPr>
            </a:lvl4pPr>
            <a:lvl5pPr marL="1828800" indent="0">
              <a:buNone/>
              <a:defRPr>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a:extLst>
              <a:ext uri="{FF2B5EF4-FFF2-40B4-BE49-F238E27FC236}">
                <a16:creationId xmlns:a16="http://schemas.microsoft.com/office/drawing/2014/main" id="{D446CC4E-C22C-FA48-971D-A90C2144AEA0}"/>
              </a:ext>
            </a:extLst>
          </p:cNvPr>
          <p:cNvSpPr>
            <a:spLocks noGrp="1"/>
          </p:cNvSpPr>
          <p:nvPr>
            <p:ph type="body" sz="quarter" idx="13" hasCustomPrompt="1"/>
          </p:nvPr>
        </p:nvSpPr>
        <p:spPr>
          <a:xfrm>
            <a:off x="-19664" y="-19664"/>
            <a:ext cx="12221496" cy="849463"/>
          </a:xfrm>
          <a:prstGeom prst="rect">
            <a:avLst/>
          </a:prstGeom>
          <a:solidFill>
            <a:schemeClr val="tx2"/>
          </a:solidFill>
        </p:spPr>
        <p:txBody>
          <a:bodyPr wrap="square" lIns="228600" tIns="228600" rIns="228600" bIns="228600">
            <a:spAutoFit/>
          </a:bodyPr>
          <a:lstStyle>
            <a:lvl1pPr marL="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1303267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en - 3 Image">
    <p:spTree>
      <p:nvGrpSpPr>
        <p:cNvPr id="1" name=""/>
        <p:cNvGrpSpPr/>
        <p:nvPr/>
      </p:nvGrpSpPr>
      <p:grpSpPr>
        <a:xfrm>
          <a:off x="0" y="0"/>
          <a:ext cx="0" cy="0"/>
          <a:chOff x="0" y="0"/>
          <a:chExt cx="0" cy="0"/>
        </a:xfrm>
      </p:grpSpPr>
      <p:sp>
        <p:nvSpPr>
          <p:cNvPr id="37" name="Text Placeholder 13">
            <a:extLst>
              <a:ext uri="{FF2B5EF4-FFF2-40B4-BE49-F238E27FC236}">
                <a16:creationId xmlns:a16="http://schemas.microsoft.com/office/drawing/2014/main" id="{00C3D18F-4D53-4302-89D7-A0C1E77840FA}"/>
              </a:ext>
            </a:extLst>
          </p:cNvPr>
          <p:cNvSpPr>
            <a:spLocks noGrp="1"/>
          </p:cNvSpPr>
          <p:nvPr>
            <p:ph type="body" sz="quarter" idx="36" hasCustomPrompt="1"/>
          </p:nvPr>
        </p:nvSpPr>
        <p:spPr>
          <a:xfrm>
            <a:off x="4378847" y="4891551"/>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6" name="Text Placeholder 13">
            <a:extLst>
              <a:ext uri="{FF2B5EF4-FFF2-40B4-BE49-F238E27FC236}">
                <a16:creationId xmlns:a16="http://schemas.microsoft.com/office/drawing/2014/main" id="{D82E48BB-1A0A-48BC-973F-BCA415443231}"/>
              </a:ext>
            </a:extLst>
          </p:cNvPr>
          <p:cNvSpPr>
            <a:spLocks noGrp="1"/>
          </p:cNvSpPr>
          <p:nvPr>
            <p:ph type="body" sz="quarter" idx="35" hasCustomPrompt="1"/>
          </p:nvPr>
        </p:nvSpPr>
        <p:spPr>
          <a:xfrm>
            <a:off x="4378847" y="4575908"/>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10" name="Picture Placeholder 4" descr="Image Placeholder">
            <a:extLst>
              <a:ext uri="{FF2B5EF4-FFF2-40B4-BE49-F238E27FC236}">
                <a16:creationId xmlns:a16="http://schemas.microsoft.com/office/drawing/2014/main" id="{71E8EA88-DE99-4D40-ACE3-BE63F6669B73}"/>
              </a:ext>
            </a:extLst>
          </p:cNvPr>
          <p:cNvSpPr>
            <a:spLocks noGrp="1"/>
          </p:cNvSpPr>
          <p:nvPr>
            <p:ph type="pic" sz="quarter" idx="23"/>
          </p:nvPr>
        </p:nvSpPr>
        <p:spPr>
          <a:xfrm>
            <a:off x="4378899"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00118BE4-FF4D-4EB4-92AE-D06026B5E015}"/>
              </a:ext>
            </a:extLst>
          </p:cNvPr>
          <p:cNvSpPr>
            <a:spLocks noGrp="1"/>
          </p:cNvSpPr>
          <p:nvPr>
            <p:ph type="body" sz="quarter" idx="34" hasCustomPrompt="1"/>
          </p:nvPr>
        </p:nvSpPr>
        <p:spPr>
          <a:xfrm>
            <a:off x="2322832" y="4891551"/>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4" name="Text Placeholder 13">
            <a:extLst>
              <a:ext uri="{FF2B5EF4-FFF2-40B4-BE49-F238E27FC236}">
                <a16:creationId xmlns:a16="http://schemas.microsoft.com/office/drawing/2014/main" id="{96DC5F2A-9838-48A3-8385-E4C1F4FEFC73}"/>
              </a:ext>
            </a:extLst>
          </p:cNvPr>
          <p:cNvSpPr>
            <a:spLocks noGrp="1"/>
          </p:cNvSpPr>
          <p:nvPr>
            <p:ph type="body" sz="quarter" idx="33" hasCustomPrompt="1"/>
          </p:nvPr>
        </p:nvSpPr>
        <p:spPr>
          <a:xfrm>
            <a:off x="2322832" y="4575908"/>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9" name="Picture Placeholder 4" descr="Image Placeholder">
            <a:extLst>
              <a:ext uri="{FF2B5EF4-FFF2-40B4-BE49-F238E27FC236}">
                <a16:creationId xmlns:a16="http://schemas.microsoft.com/office/drawing/2014/main" id="{2E295B45-E5BE-411A-9B84-E691974734A2}"/>
              </a:ext>
            </a:extLst>
          </p:cNvPr>
          <p:cNvSpPr>
            <a:spLocks noGrp="1"/>
          </p:cNvSpPr>
          <p:nvPr>
            <p:ph type="pic" sz="quarter" idx="22"/>
          </p:nvPr>
        </p:nvSpPr>
        <p:spPr>
          <a:xfrm>
            <a:off x="2322858"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B75FEA02-B639-473F-BA2F-7514DA646353}"/>
              </a:ext>
            </a:extLst>
          </p:cNvPr>
          <p:cNvSpPr>
            <a:spLocks noGrp="1"/>
          </p:cNvSpPr>
          <p:nvPr>
            <p:ph type="body" sz="quarter" idx="32" hasCustomPrompt="1"/>
          </p:nvPr>
        </p:nvSpPr>
        <p:spPr>
          <a:xfrm>
            <a:off x="266741" y="4891551"/>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2" name="Text Placeholder 13">
            <a:extLst>
              <a:ext uri="{FF2B5EF4-FFF2-40B4-BE49-F238E27FC236}">
                <a16:creationId xmlns:a16="http://schemas.microsoft.com/office/drawing/2014/main" id="{D5D4C1C4-00C7-4B8F-8C10-17BD76FE01E0}"/>
              </a:ext>
            </a:extLst>
          </p:cNvPr>
          <p:cNvSpPr>
            <a:spLocks noGrp="1"/>
          </p:cNvSpPr>
          <p:nvPr>
            <p:ph type="body" sz="quarter" idx="31" hasCustomPrompt="1"/>
          </p:nvPr>
        </p:nvSpPr>
        <p:spPr>
          <a:xfrm>
            <a:off x="266741" y="4575908"/>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8" name="Picture Placeholder 4" descr="Image Placeholder">
            <a:extLst>
              <a:ext uri="{FF2B5EF4-FFF2-40B4-BE49-F238E27FC236}">
                <a16:creationId xmlns:a16="http://schemas.microsoft.com/office/drawing/2014/main" id="{17F4CF7D-22A8-4478-8567-D5195D1550D9}"/>
              </a:ext>
            </a:extLst>
          </p:cNvPr>
          <p:cNvSpPr>
            <a:spLocks noGrp="1"/>
          </p:cNvSpPr>
          <p:nvPr>
            <p:ph type="pic" sz="quarter" idx="21"/>
          </p:nvPr>
        </p:nvSpPr>
        <p:spPr>
          <a:xfrm>
            <a:off x="266765" y="2360023"/>
            <a:ext cx="1848884" cy="2218944"/>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14" name="Text Placeholder 3">
            <a:extLst>
              <a:ext uri="{FF2B5EF4-FFF2-40B4-BE49-F238E27FC236}">
                <a16:creationId xmlns:a16="http://schemas.microsoft.com/office/drawing/2014/main" id="{E92CB87A-5675-3043-A980-E5B02692FB41}"/>
              </a:ext>
            </a:extLst>
          </p:cNvPr>
          <p:cNvSpPr>
            <a:spLocks noGrp="1"/>
          </p:cNvSpPr>
          <p:nvPr>
            <p:ph type="body" sz="quarter" idx="17" hasCustomPrompt="1"/>
          </p:nvPr>
        </p:nvSpPr>
        <p:spPr>
          <a:xfrm>
            <a:off x="1818" y="1513770"/>
            <a:ext cx="6075596" cy="518119"/>
          </a:xfrm>
          <a:prstGeom prst="rect">
            <a:avLst/>
          </a:prstGeom>
        </p:spPr>
        <p:txBody>
          <a:bodyPr lIns="228600" tIns="91440" rIns="228600" bIns="91440">
            <a:noAutofit/>
          </a:bodyPr>
          <a:lstStyle>
            <a:lvl1pPr marL="0" indent="0">
              <a:buNone/>
              <a:defRPr sz="24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13" name="Text Placeholder 11">
            <a:extLst>
              <a:ext uri="{FF2B5EF4-FFF2-40B4-BE49-F238E27FC236}">
                <a16:creationId xmlns:a16="http://schemas.microsoft.com/office/drawing/2014/main" id="{D6D73538-114D-A946-B111-CF0DC4F165B9}"/>
              </a:ext>
            </a:extLst>
          </p:cNvPr>
          <p:cNvSpPr>
            <a:spLocks noGrp="1"/>
          </p:cNvSpPr>
          <p:nvPr>
            <p:ph type="body" sz="quarter" idx="13" hasCustomPrompt="1"/>
          </p:nvPr>
        </p:nvSpPr>
        <p:spPr>
          <a:xfrm>
            <a:off x="-19664" y="553507"/>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999345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en - 6 Image">
    <p:spTree>
      <p:nvGrpSpPr>
        <p:cNvPr id="1" name=""/>
        <p:cNvGrpSpPr/>
        <p:nvPr/>
      </p:nvGrpSpPr>
      <p:grpSpPr>
        <a:xfrm>
          <a:off x="0" y="0"/>
          <a:ext cx="0" cy="0"/>
          <a:chOff x="0" y="0"/>
          <a:chExt cx="0" cy="0"/>
        </a:xfrm>
      </p:grpSpPr>
      <p:sp>
        <p:nvSpPr>
          <p:cNvPr id="51" name="Text Placeholder 13">
            <a:extLst>
              <a:ext uri="{FF2B5EF4-FFF2-40B4-BE49-F238E27FC236}">
                <a16:creationId xmlns:a16="http://schemas.microsoft.com/office/drawing/2014/main" id="{DF37E9EC-5C48-4085-ACDB-6A2C048FD159}"/>
              </a:ext>
            </a:extLst>
          </p:cNvPr>
          <p:cNvSpPr>
            <a:spLocks noGrp="1"/>
          </p:cNvSpPr>
          <p:nvPr>
            <p:ph type="body" sz="quarter" idx="50" hasCustomPrompt="1"/>
          </p:nvPr>
        </p:nvSpPr>
        <p:spPr>
          <a:xfrm>
            <a:off x="4316703" y="6234033"/>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50" name="Text Placeholder 13">
            <a:extLst>
              <a:ext uri="{FF2B5EF4-FFF2-40B4-BE49-F238E27FC236}">
                <a16:creationId xmlns:a16="http://schemas.microsoft.com/office/drawing/2014/main" id="{39332911-A0EE-4C81-B5D0-D60510F049F8}"/>
              </a:ext>
            </a:extLst>
          </p:cNvPr>
          <p:cNvSpPr>
            <a:spLocks noGrp="1"/>
          </p:cNvSpPr>
          <p:nvPr>
            <p:ph type="body" sz="quarter" idx="49" hasCustomPrompt="1"/>
          </p:nvPr>
        </p:nvSpPr>
        <p:spPr>
          <a:xfrm>
            <a:off x="4316703" y="5918390"/>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24" name="Picture Placeholder 4" descr="Image Placeholder">
            <a:extLst>
              <a:ext uri="{FF2B5EF4-FFF2-40B4-BE49-F238E27FC236}">
                <a16:creationId xmlns:a16="http://schemas.microsoft.com/office/drawing/2014/main" id="{D477DC54-7D61-4EA0-B331-BDD03453D4B6}"/>
              </a:ext>
            </a:extLst>
          </p:cNvPr>
          <p:cNvSpPr>
            <a:spLocks noGrp="1"/>
          </p:cNvSpPr>
          <p:nvPr>
            <p:ph type="pic" sz="quarter" idx="30"/>
          </p:nvPr>
        </p:nvSpPr>
        <p:spPr>
          <a:xfrm>
            <a:off x="4316731"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49" name="Text Placeholder 13">
            <a:extLst>
              <a:ext uri="{FF2B5EF4-FFF2-40B4-BE49-F238E27FC236}">
                <a16:creationId xmlns:a16="http://schemas.microsoft.com/office/drawing/2014/main" id="{AA947F86-F37A-4EA5-A23C-9F2192BBFE32}"/>
              </a:ext>
            </a:extLst>
          </p:cNvPr>
          <p:cNvSpPr>
            <a:spLocks noGrp="1"/>
          </p:cNvSpPr>
          <p:nvPr>
            <p:ph type="body" sz="quarter" idx="48" hasCustomPrompt="1"/>
          </p:nvPr>
        </p:nvSpPr>
        <p:spPr>
          <a:xfrm>
            <a:off x="2260688" y="6234033"/>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48" name="Text Placeholder 13">
            <a:extLst>
              <a:ext uri="{FF2B5EF4-FFF2-40B4-BE49-F238E27FC236}">
                <a16:creationId xmlns:a16="http://schemas.microsoft.com/office/drawing/2014/main" id="{AA760677-1556-4D68-9A15-2B515C1E25F3}"/>
              </a:ext>
            </a:extLst>
          </p:cNvPr>
          <p:cNvSpPr>
            <a:spLocks noGrp="1"/>
          </p:cNvSpPr>
          <p:nvPr>
            <p:ph type="body" sz="quarter" idx="47" hasCustomPrompt="1"/>
          </p:nvPr>
        </p:nvSpPr>
        <p:spPr>
          <a:xfrm>
            <a:off x="2260688" y="5918390"/>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23" name="Picture Placeholder 4" descr="Image Placeholder">
            <a:extLst>
              <a:ext uri="{FF2B5EF4-FFF2-40B4-BE49-F238E27FC236}">
                <a16:creationId xmlns:a16="http://schemas.microsoft.com/office/drawing/2014/main" id="{A7672A98-64F4-46BA-AF8F-3EA55A16D0B0}"/>
              </a:ext>
            </a:extLst>
          </p:cNvPr>
          <p:cNvSpPr>
            <a:spLocks noGrp="1"/>
          </p:cNvSpPr>
          <p:nvPr>
            <p:ph type="pic" sz="quarter" idx="29"/>
          </p:nvPr>
        </p:nvSpPr>
        <p:spPr>
          <a:xfrm>
            <a:off x="2260690"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47" name="Text Placeholder 13">
            <a:extLst>
              <a:ext uri="{FF2B5EF4-FFF2-40B4-BE49-F238E27FC236}">
                <a16:creationId xmlns:a16="http://schemas.microsoft.com/office/drawing/2014/main" id="{395A0A00-FAED-4CAE-9D66-EB6AFA443DF4}"/>
              </a:ext>
            </a:extLst>
          </p:cNvPr>
          <p:cNvSpPr>
            <a:spLocks noGrp="1"/>
          </p:cNvSpPr>
          <p:nvPr>
            <p:ph type="body" sz="quarter" idx="46" hasCustomPrompt="1"/>
          </p:nvPr>
        </p:nvSpPr>
        <p:spPr>
          <a:xfrm>
            <a:off x="204597" y="6234033"/>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46" name="Text Placeholder 13">
            <a:extLst>
              <a:ext uri="{FF2B5EF4-FFF2-40B4-BE49-F238E27FC236}">
                <a16:creationId xmlns:a16="http://schemas.microsoft.com/office/drawing/2014/main" id="{6E03497A-572A-48A6-9974-B012768E28F0}"/>
              </a:ext>
            </a:extLst>
          </p:cNvPr>
          <p:cNvSpPr>
            <a:spLocks noGrp="1"/>
          </p:cNvSpPr>
          <p:nvPr>
            <p:ph type="body" sz="quarter" idx="45" hasCustomPrompt="1"/>
          </p:nvPr>
        </p:nvSpPr>
        <p:spPr>
          <a:xfrm>
            <a:off x="204597" y="5918390"/>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22" name="Picture Placeholder 4" descr="Image Placeholder">
            <a:extLst>
              <a:ext uri="{FF2B5EF4-FFF2-40B4-BE49-F238E27FC236}">
                <a16:creationId xmlns:a16="http://schemas.microsoft.com/office/drawing/2014/main" id="{F58475D2-3BF4-4B75-9F57-76DA8DE0C723}"/>
              </a:ext>
            </a:extLst>
          </p:cNvPr>
          <p:cNvSpPr>
            <a:spLocks noGrp="1"/>
          </p:cNvSpPr>
          <p:nvPr>
            <p:ph type="pic" sz="quarter" idx="28"/>
          </p:nvPr>
        </p:nvSpPr>
        <p:spPr>
          <a:xfrm>
            <a:off x="204597" y="421789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7" name="Text Placeholder 13">
            <a:extLst>
              <a:ext uri="{FF2B5EF4-FFF2-40B4-BE49-F238E27FC236}">
                <a16:creationId xmlns:a16="http://schemas.microsoft.com/office/drawing/2014/main" id="{00C3D18F-4D53-4302-89D7-A0C1E77840FA}"/>
              </a:ext>
            </a:extLst>
          </p:cNvPr>
          <p:cNvSpPr>
            <a:spLocks noGrp="1"/>
          </p:cNvSpPr>
          <p:nvPr>
            <p:ph type="body" sz="quarter" idx="36" hasCustomPrompt="1"/>
          </p:nvPr>
        </p:nvSpPr>
        <p:spPr>
          <a:xfrm>
            <a:off x="4316703" y="3741584"/>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6" name="Text Placeholder 13">
            <a:extLst>
              <a:ext uri="{FF2B5EF4-FFF2-40B4-BE49-F238E27FC236}">
                <a16:creationId xmlns:a16="http://schemas.microsoft.com/office/drawing/2014/main" id="{D82E48BB-1A0A-48BC-973F-BCA415443231}"/>
              </a:ext>
            </a:extLst>
          </p:cNvPr>
          <p:cNvSpPr>
            <a:spLocks noGrp="1"/>
          </p:cNvSpPr>
          <p:nvPr>
            <p:ph type="body" sz="quarter" idx="35" hasCustomPrompt="1"/>
          </p:nvPr>
        </p:nvSpPr>
        <p:spPr>
          <a:xfrm>
            <a:off x="4316703" y="3425941"/>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10" name="Picture Placeholder 4" descr="Image Placeholder">
            <a:extLst>
              <a:ext uri="{FF2B5EF4-FFF2-40B4-BE49-F238E27FC236}">
                <a16:creationId xmlns:a16="http://schemas.microsoft.com/office/drawing/2014/main" id="{71E8EA88-DE99-4D40-ACE3-BE63F6669B73}"/>
              </a:ext>
            </a:extLst>
          </p:cNvPr>
          <p:cNvSpPr>
            <a:spLocks noGrp="1"/>
          </p:cNvSpPr>
          <p:nvPr>
            <p:ph type="pic" sz="quarter" idx="23"/>
          </p:nvPr>
        </p:nvSpPr>
        <p:spPr>
          <a:xfrm>
            <a:off x="4316755"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5" name="Text Placeholder 13">
            <a:extLst>
              <a:ext uri="{FF2B5EF4-FFF2-40B4-BE49-F238E27FC236}">
                <a16:creationId xmlns:a16="http://schemas.microsoft.com/office/drawing/2014/main" id="{00118BE4-FF4D-4EB4-92AE-D06026B5E015}"/>
              </a:ext>
            </a:extLst>
          </p:cNvPr>
          <p:cNvSpPr>
            <a:spLocks noGrp="1"/>
          </p:cNvSpPr>
          <p:nvPr>
            <p:ph type="body" sz="quarter" idx="34" hasCustomPrompt="1"/>
          </p:nvPr>
        </p:nvSpPr>
        <p:spPr>
          <a:xfrm>
            <a:off x="2260688" y="3741584"/>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4" name="Text Placeholder 13">
            <a:extLst>
              <a:ext uri="{FF2B5EF4-FFF2-40B4-BE49-F238E27FC236}">
                <a16:creationId xmlns:a16="http://schemas.microsoft.com/office/drawing/2014/main" id="{96DC5F2A-9838-48A3-8385-E4C1F4FEFC73}"/>
              </a:ext>
            </a:extLst>
          </p:cNvPr>
          <p:cNvSpPr>
            <a:spLocks noGrp="1"/>
          </p:cNvSpPr>
          <p:nvPr>
            <p:ph type="body" sz="quarter" idx="33" hasCustomPrompt="1"/>
          </p:nvPr>
        </p:nvSpPr>
        <p:spPr>
          <a:xfrm>
            <a:off x="2260688" y="3425941"/>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9" name="Picture Placeholder 4" descr="Image Placeholder">
            <a:extLst>
              <a:ext uri="{FF2B5EF4-FFF2-40B4-BE49-F238E27FC236}">
                <a16:creationId xmlns:a16="http://schemas.microsoft.com/office/drawing/2014/main" id="{2E295B45-E5BE-411A-9B84-E691974734A2}"/>
              </a:ext>
            </a:extLst>
          </p:cNvPr>
          <p:cNvSpPr>
            <a:spLocks noGrp="1"/>
          </p:cNvSpPr>
          <p:nvPr>
            <p:ph type="pic" sz="quarter" idx="22"/>
          </p:nvPr>
        </p:nvSpPr>
        <p:spPr>
          <a:xfrm>
            <a:off x="2260714"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a:t>Click icon to add picture</a:t>
            </a:r>
            <a:endParaRPr lang="en-US" dirty="0"/>
          </a:p>
        </p:txBody>
      </p:sp>
      <p:sp>
        <p:nvSpPr>
          <p:cNvPr id="33" name="Text Placeholder 13">
            <a:extLst>
              <a:ext uri="{FF2B5EF4-FFF2-40B4-BE49-F238E27FC236}">
                <a16:creationId xmlns:a16="http://schemas.microsoft.com/office/drawing/2014/main" id="{B75FEA02-B639-473F-BA2F-7514DA646353}"/>
              </a:ext>
            </a:extLst>
          </p:cNvPr>
          <p:cNvSpPr>
            <a:spLocks noGrp="1"/>
          </p:cNvSpPr>
          <p:nvPr>
            <p:ph type="body" sz="quarter" idx="32" hasCustomPrompt="1"/>
          </p:nvPr>
        </p:nvSpPr>
        <p:spPr>
          <a:xfrm>
            <a:off x="204597" y="3741584"/>
            <a:ext cx="1848884" cy="380619"/>
          </a:xfrm>
          <a:prstGeom prst="rect">
            <a:avLst/>
          </a:prstGeom>
        </p:spPr>
        <p:txBody>
          <a:bodyPr lIns="0" rIns="0">
            <a:no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2" name="Text Placeholder 13">
            <a:extLst>
              <a:ext uri="{FF2B5EF4-FFF2-40B4-BE49-F238E27FC236}">
                <a16:creationId xmlns:a16="http://schemas.microsoft.com/office/drawing/2014/main" id="{D5D4C1C4-00C7-4B8F-8C10-17BD76FE01E0}"/>
              </a:ext>
            </a:extLst>
          </p:cNvPr>
          <p:cNvSpPr>
            <a:spLocks noGrp="1"/>
          </p:cNvSpPr>
          <p:nvPr>
            <p:ph type="body" sz="quarter" idx="31" hasCustomPrompt="1"/>
          </p:nvPr>
        </p:nvSpPr>
        <p:spPr>
          <a:xfrm>
            <a:off x="204597" y="3425941"/>
            <a:ext cx="1848884" cy="296403"/>
          </a:xfrm>
          <a:prstGeom prst="rect">
            <a:avLst/>
          </a:prstGeom>
        </p:spPr>
        <p:txBody>
          <a:bodyPr lIns="0" rIns="0">
            <a:noAutofit/>
          </a:bodyPr>
          <a:lstStyle>
            <a:lvl1pPr marL="0" indent="0">
              <a:buNone/>
              <a:defRPr sz="1200" b="1">
                <a:solidFill>
                  <a:schemeClr val="bg1"/>
                </a:solidFill>
                <a:latin typeface="Arial" panose="020B0604020202020204" pitchFamily="34" charset="0"/>
                <a:cs typeface="Arial" panose="020B0604020202020204" pitchFamily="34" charset="0"/>
              </a:defRPr>
            </a:lvl1pPr>
          </a:lstStyle>
          <a:p>
            <a:r>
              <a:rPr lang="en-US" dirty="0"/>
              <a:t>Name</a:t>
            </a:r>
          </a:p>
        </p:txBody>
      </p:sp>
      <p:sp>
        <p:nvSpPr>
          <p:cNvPr id="8" name="Picture Placeholder 4" descr="Image Placeholder">
            <a:extLst>
              <a:ext uri="{FF2B5EF4-FFF2-40B4-BE49-F238E27FC236}">
                <a16:creationId xmlns:a16="http://schemas.microsoft.com/office/drawing/2014/main" id="{17F4CF7D-22A8-4478-8567-D5195D1550D9}"/>
              </a:ext>
            </a:extLst>
          </p:cNvPr>
          <p:cNvSpPr>
            <a:spLocks noGrp="1"/>
          </p:cNvSpPr>
          <p:nvPr>
            <p:ph type="pic" sz="quarter" idx="21"/>
          </p:nvPr>
        </p:nvSpPr>
        <p:spPr>
          <a:xfrm>
            <a:off x="204621" y="1728508"/>
            <a:ext cx="1848884" cy="1700492"/>
          </a:xfrm>
          <a:prstGeom prst="rect">
            <a:avLst/>
          </a:prstGeom>
          <a:pattFill prst="pct80">
            <a:fgClr>
              <a:schemeClr val="accent5">
                <a:lumMod val="60000"/>
                <a:lumOff val="40000"/>
              </a:schemeClr>
            </a:fgClr>
            <a:bgClr>
              <a:schemeClr val="bg1"/>
            </a:bgClr>
          </a:pattFill>
        </p:spPr>
        <p:txBody>
          <a:bodyPr>
            <a:normAutofit/>
          </a:bodyPr>
          <a:lstStyle>
            <a:lvl1pPr marL="0" indent="0">
              <a:buNone/>
              <a:defRPr sz="1800"/>
            </a:lvl1pPr>
          </a:lstStyle>
          <a:p>
            <a:r>
              <a:rPr lang="en-US" dirty="0"/>
              <a:t>Click icon to add picture</a:t>
            </a:r>
          </a:p>
        </p:txBody>
      </p:sp>
      <p:sp>
        <p:nvSpPr>
          <p:cNvPr id="26" name="Text Placeholder 3">
            <a:extLst>
              <a:ext uri="{FF2B5EF4-FFF2-40B4-BE49-F238E27FC236}">
                <a16:creationId xmlns:a16="http://schemas.microsoft.com/office/drawing/2014/main" id="{55D8E68C-24A5-A54A-88E9-2F4A8411ED2F}"/>
              </a:ext>
            </a:extLst>
          </p:cNvPr>
          <p:cNvSpPr>
            <a:spLocks noGrp="1"/>
          </p:cNvSpPr>
          <p:nvPr>
            <p:ph type="body" sz="quarter" idx="17" hasCustomPrompt="1"/>
          </p:nvPr>
        </p:nvSpPr>
        <p:spPr>
          <a:xfrm>
            <a:off x="1818" y="1191149"/>
            <a:ext cx="6075596" cy="518119"/>
          </a:xfrm>
          <a:prstGeom prst="rect">
            <a:avLst/>
          </a:prstGeom>
        </p:spPr>
        <p:txBody>
          <a:bodyPr lIns="228600" tIns="91440" rIns="228600" bIns="91440">
            <a:noAutofit/>
          </a:bodyPr>
          <a:lstStyle>
            <a:lvl1pPr marL="0" indent="0">
              <a:buNone/>
              <a:defRPr sz="2400" b="1">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25" name="Text Placeholder 11">
            <a:extLst>
              <a:ext uri="{FF2B5EF4-FFF2-40B4-BE49-F238E27FC236}">
                <a16:creationId xmlns:a16="http://schemas.microsoft.com/office/drawing/2014/main" id="{B6999184-4E6C-8343-8301-311C77B1241B}"/>
              </a:ext>
            </a:extLst>
          </p:cNvPr>
          <p:cNvSpPr>
            <a:spLocks noGrp="1"/>
          </p:cNvSpPr>
          <p:nvPr>
            <p:ph type="body" sz="quarter" idx="13" hasCustomPrompt="1"/>
          </p:nvPr>
        </p:nvSpPr>
        <p:spPr>
          <a:xfrm>
            <a:off x="-19664" y="230886"/>
            <a:ext cx="6097078" cy="960263"/>
          </a:xfrm>
          <a:prstGeom prst="rect">
            <a:avLst/>
          </a:prstGeom>
          <a:noFill/>
        </p:spPr>
        <p:txBody>
          <a:bodyPr wrap="square" lIns="228600" tIns="228600" rIns="228600" bIns="228600">
            <a:spAutoFit/>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479221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304800" y="381000"/>
            <a:ext cx="115824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5" name="AutoShape 3"/>
          <p:cNvSpPr>
            <a:spLocks noChangeArrowheads="1"/>
          </p:cNvSpPr>
          <p:nvPr/>
        </p:nvSpPr>
        <p:spPr bwMode="white">
          <a:xfrm>
            <a:off x="436034" y="488950"/>
            <a:ext cx="11247967"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6"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p>
        </p:txBody>
      </p:sp>
      <p:sp>
        <p:nvSpPr>
          <p:cNvPr id="5125"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pPr lvl="0"/>
            <a:r>
              <a:rPr lang="en-US" noProof="0"/>
              <a:t>Click to edit Master title style</a:t>
            </a:r>
          </a:p>
        </p:txBody>
      </p:sp>
      <p:sp>
        <p:nvSpPr>
          <p:cNvPr id="5126"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pPr lvl="0"/>
            <a:r>
              <a:rPr lang="en-US" noProof="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4470400" y="6391275"/>
            <a:ext cx="38608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9144000" y="6391275"/>
            <a:ext cx="2133600" cy="457200"/>
          </a:xfrm>
        </p:spPr>
        <p:txBody>
          <a:bodyPr/>
          <a:lstStyle>
            <a:lvl1pPr>
              <a:defRPr/>
            </a:lvl1pPr>
          </a:lstStyle>
          <a:p>
            <a:pPr>
              <a:defRPr/>
            </a:pPr>
            <a:fld id="{4F85798A-E970-4074-8295-9D361F671601}" type="slidenum">
              <a:rPr lang="en-US"/>
              <a:pPr>
                <a:defRPr/>
              </a:pPr>
              <a:t>‹#›</a:t>
            </a:fld>
            <a:endParaRPr lang="en-US"/>
          </a:p>
        </p:txBody>
      </p:sp>
    </p:spTree>
    <p:extLst>
      <p:ext uri="{BB962C8B-B14F-4D97-AF65-F5344CB8AC3E}">
        <p14:creationId xmlns:p14="http://schemas.microsoft.com/office/powerpoint/2010/main" val="814573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88F210-B2C6-4008-9EBD-F65CDAECC461}" type="slidenum">
              <a:rPr lang="en-US"/>
              <a:pPr>
                <a:defRPr/>
              </a:pPr>
              <a:t>‹#›</a:t>
            </a:fld>
            <a:endParaRPr lang="en-US"/>
          </a:p>
        </p:txBody>
      </p:sp>
    </p:spTree>
    <p:extLst>
      <p:ext uri="{BB962C8B-B14F-4D97-AF65-F5344CB8AC3E}">
        <p14:creationId xmlns:p14="http://schemas.microsoft.com/office/powerpoint/2010/main" val="3002596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DC23F1-4116-4B32-91C9-79567A6CEEE0}" type="slidenum">
              <a:rPr lang="en-US"/>
              <a:pPr>
                <a:defRPr/>
              </a:pPr>
              <a:t>‹#›</a:t>
            </a:fld>
            <a:endParaRPr lang="en-US"/>
          </a:p>
        </p:txBody>
      </p:sp>
    </p:spTree>
    <p:extLst>
      <p:ext uri="{BB962C8B-B14F-4D97-AF65-F5344CB8AC3E}">
        <p14:creationId xmlns:p14="http://schemas.microsoft.com/office/powerpoint/2010/main" val="4130977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FE160-570A-40FD-886E-0CBB9B946987}" type="slidenum">
              <a:rPr lang="en-US"/>
              <a:pPr>
                <a:defRPr/>
              </a:pPr>
              <a:t>‹#›</a:t>
            </a:fld>
            <a:endParaRPr lang="en-US"/>
          </a:p>
        </p:txBody>
      </p:sp>
    </p:spTree>
    <p:extLst>
      <p:ext uri="{BB962C8B-B14F-4D97-AF65-F5344CB8AC3E}">
        <p14:creationId xmlns:p14="http://schemas.microsoft.com/office/powerpoint/2010/main" val="248676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E74BBD-DBFC-4A34-A304-24FEC41AE2D5}" type="slidenum">
              <a:rPr lang="en-US"/>
              <a:pPr>
                <a:defRPr/>
              </a:pPr>
              <a:t>‹#›</a:t>
            </a:fld>
            <a:endParaRPr lang="en-US"/>
          </a:p>
        </p:txBody>
      </p:sp>
    </p:spTree>
    <p:extLst>
      <p:ext uri="{BB962C8B-B14F-4D97-AF65-F5344CB8AC3E}">
        <p14:creationId xmlns:p14="http://schemas.microsoft.com/office/powerpoint/2010/main" val="270219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029A5C-0354-4FBA-AF22-F2F6FEE951E8}" type="slidenum">
              <a:rPr lang="en-US"/>
              <a:pPr>
                <a:defRPr/>
              </a:pPr>
              <a:t>‹#›</a:t>
            </a:fld>
            <a:endParaRPr lang="en-US"/>
          </a:p>
        </p:txBody>
      </p:sp>
    </p:spTree>
    <p:extLst>
      <p:ext uri="{BB962C8B-B14F-4D97-AF65-F5344CB8AC3E}">
        <p14:creationId xmlns:p14="http://schemas.microsoft.com/office/powerpoint/2010/main" val="4288255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2B0C11-1954-4F92-B7D4-BE3CF858688F}" type="slidenum">
              <a:rPr lang="en-US"/>
              <a:pPr>
                <a:defRPr/>
              </a:pPr>
              <a:t>‹#›</a:t>
            </a:fld>
            <a:endParaRPr lang="en-US"/>
          </a:p>
        </p:txBody>
      </p:sp>
    </p:spTree>
    <p:extLst>
      <p:ext uri="{BB962C8B-B14F-4D97-AF65-F5344CB8AC3E}">
        <p14:creationId xmlns:p14="http://schemas.microsoft.com/office/powerpoint/2010/main" val="1880154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A57327-3956-458A-9B53-68429FD0B346}" type="slidenum">
              <a:rPr lang="en-US"/>
              <a:pPr>
                <a:defRPr/>
              </a:pPr>
              <a:t>‹#›</a:t>
            </a:fld>
            <a:endParaRPr lang="en-US"/>
          </a:p>
        </p:txBody>
      </p:sp>
    </p:spTree>
    <p:extLst>
      <p:ext uri="{BB962C8B-B14F-4D97-AF65-F5344CB8AC3E}">
        <p14:creationId xmlns:p14="http://schemas.microsoft.com/office/powerpoint/2010/main" val="228658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Bar - Profi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4E420E0-5824-464E-A5C2-798CCEA7745A}"/>
              </a:ext>
            </a:extLst>
          </p:cNvPr>
          <p:cNvSpPr>
            <a:spLocks noGrp="1"/>
          </p:cNvSpPr>
          <p:nvPr>
            <p:ph sz="quarter" idx="12"/>
          </p:nvPr>
        </p:nvSpPr>
        <p:spPr>
          <a:xfrm>
            <a:off x="3534989" y="2261482"/>
            <a:ext cx="8073184" cy="3725164"/>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tx1"/>
                </a:solidFill>
                <a:latin typeface="+mj-lt"/>
              </a:defRPr>
            </a:lvl1pPr>
            <a:lvl2pPr marL="742950" indent="-285750">
              <a:buFont typeface="Arial" panose="020B0604020202020204" pitchFamily="34" charset="0"/>
              <a:buChar char="•"/>
              <a:defRPr sz="1800">
                <a:solidFill>
                  <a:schemeClr val="tx1"/>
                </a:solidFill>
                <a:latin typeface="+mj-lt"/>
              </a:defRPr>
            </a:lvl2pPr>
            <a:lvl3pPr marL="1200150" indent="-285750">
              <a:buFont typeface="Arial" panose="020B0604020202020204" pitchFamily="34" charset="0"/>
              <a:buChar char="•"/>
              <a:defRPr sz="1600">
                <a:solidFill>
                  <a:schemeClr val="tx1"/>
                </a:solidFill>
                <a:latin typeface="+mj-lt"/>
              </a:defRPr>
            </a:lvl3pPr>
            <a:lvl4pPr marL="1657350" indent="-285750">
              <a:buFont typeface="Arial" panose="020B0604020202020204" pitchFamily="34" charset="0"/>
              <a:buChar char="•"/>
              <a:defRPr sz="14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3">
            <a:extLst>
              <a:ext uri="{FF2B5EF4-FFF2-40B4-BE49-F238E27FC236}">
                <a16:creationId xmlns:a16="http://schemas.microsoft.com/office/drawing/2014/main" id="{492A517B-0FC9-4EAD-AAE4-5A392B02A284}"/>
              </a:ext>
            </a:extLst>
          </p:cNvPr>
          <p:cNvSpPr>
            <a:spLocks noGrp="1"/>
          </p:cNvSpPr>
          <p:nvPr>
            <p:ph type="body" sz="quarter" idx="17" hasCustomPrompt="1"/>
          </p:nvPr>
        </p:nvSpPr>
        <p:spPr>
          <a:xfrm>
            <a:off x="3534988" y="1513769"/>
            <a:ext cx="8073185" cy="747713"/>
          </a:xfrm>
          <a:prstGeom prst="rect">
            <a:avLst/>
          </a:prstGeom>
        </p:spPr>
        <p:txBody>
          <a:bodyPr lIns="228600" tIns="228600" rIns="228600" bIns="228600">
            <a:noAutofit/>
          </a:bodyPr>
          <a:lstStyle>
            <a:lvl1pPr marL="0" indent="0">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5" name="Picture Placeholder 4" descr="Image Placeholder">
            <a:extLst>
              <a:ext uri="{FF2B5EF4-FFF2-40B4-BE49-F238E27FC236}">
                <a16:creationId xmlns:a16="http://schemas.microsoft.com/office/drawing/2014/main" id="{AF4F22DC-7F3D-4609-9DA2-67865F7A1E38}"/>
              </a:ext>
              <a:ext uri="{C183D7F6-B498-43B3-948B-1728B52AA6E4}">
                <adec:decorative xmlns:adec="http://schemas.microsoft.com/office/drawing/2017/decorative" val="0"/>
              </a:ext>
            </a:extLst>
          </p:cNvPr>
          <p:cNvSpPr>
            <a:spLocks noGrp="1"/>
          </p:cNvSpPr>
          <p:nvPr>
            <p:ph type="pic" sz="quarter" idx="14"/>
          </p:nvPr>
        </p:nvSpPr>
        <p:spPr>
          <a:xfrm>
            <a:off x="583826" y="1513769"/>
            <a:ext cx="2951163" cy="3435350"/>
          </a:xfrm>
          <a:prstGeom prst="rect">
            <a:avLst/>
          </a:prstGeom>
          <a:pattFill prst="pct80">
            <a:fgClr>
              <a:schemeClr val="accent5">
                <a:lumMod val="60000"/>
                <a:lumOff val="40000"/>
              </a:schemeClr>
            </a:fgClr>
            <a:bgClr>
              <a:schemeClr val="bg1"/>
            </a:bgClr>
          </a:pattFill>
        </p:spPr>
        <p:txBody>
          <a:bodyPr/>
          <a:lstStyle>
            <a:lvl1pPr marL="0" indent="0">
              <a:buNone/>
              <a:defRPr sz="1800"/>
            </a:lvl1pPr>
          </a:lstStyle>
          <a:p>
            <a:r>
              <a:rPr lang="en-US"/>
              <a:t>Click icon to add picture</a:t>
            </a:r>
            <a:endParaRPr lang="en-US" dirty="0"/>
          </a:p>
        </p:txBody>
      </p:sp>
      <p:sp>
        <p:nvSpPr>
          <p:cNvPr id="6" name="Text Placeholder 11">
            <a:extLst>
              <a:ext uri="{FF2B5EF4-FFF2-40B4-BE49-F238E27FC236}">
                <a16:creationId xmlns:a16="http://schemas.microsoft.com/office/drawing/2014/main" id="{4217C71C-8E6D-664F-AF31-34011ABBBCE2}"/>
              </a:ext>
            </a:extLst>
          </p:cNvPr>
          <p:cNvSpPr>
            <a:spLocks noGrp="1"/>
          </p:cNvSpPr>
          <p:nvPr>
            <p:ph type="body" sz="quarter" idx="13" hasCustomPrompt="1"/>
          </p:nvPr>
        </p:nvSpPr>
        <p:spPr>
          <a:xfrm>
            <a:off x="-19664" y="-19664"/>
            <a:ext cx="12221496" cy="849463"/>
          </a:xfrm>
          <a:prstGeom prst="rect">
            <a:avLst/>
          </a:prstGeom>
          <a:solidFill>
            <a:schemeClr val="tx2"/>
          </a:solidFill>
        </p:spPr>
        <p:txBody>
          <a:bodyPr wrap="square" lIns="228600" tIns="228600" rIns="228600" bIns="228600">
            <a:spAutoFit/>
          </a:bodyPr>
          <a:lstStyle>
            <a:lvl1pPr marL="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1342020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1B1433-CC33-43C3-8A0D-948BDC0814A9}" type="slidenum">
              <a:rPr lang="en-US"/>
              <a:pPr>
                <a:defRPr/>
              </a:pPr>
              <a:t>‹#›</a:t>
            </a:fld>
            <a:endParaRPr lang="en-US"/>
          </a:p>
        </p:txBody>
      </p:sp>
    </p:spTree>
    <p:extLst>
      <p:ext uri="{BB962C8B-B14F-4D97-AF65-F5344CB8AC3E}">
        <p14:creationId xmlns:p14="http://schemas.microsoft.com/office/powerpoint/2010/main" val="3152907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BA7D16-765C-4436-A265-14677647C4A6}" type="slidenum">
              <a:rPr lang="en-US"/>
              <a:pPr>
                <a:defRPr/>
              </a:pPr>
              <a:t>‹#›</a:t>
            </a:fld>
            <a:endParaRPr lang="en-US"/>
          </a:p>
        </p:txBody>
      </p:sp>
    </p:spTree>
    <p:extLst>
      <p:ext uri="{BB962C8B-B14F-4D97-AF65-F5344CB8AC3E}">
        <p14:creationId xmlns:p14="http://schemas.microsoft.com/office/powerpoint/2010/main" val="3489373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533400"/>
            <a:ext cx="2565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4930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D42BF1-13B8-4CC1-8285-5E4A7A75CF9F}" type="slidenum">
              <a:rPr lang="en-US"/>
              <a:pPr>
                <a:defRPr/>
              </a:pPr>
              <a:t>‹#›</a:t>
            </a:fld>
            <a:endParaRPr lang="en-US"/>
          </a:p>
        </p:txBody>
      </p:sp>
    </p:spTree>
    <p:extLst>
      <p:ext uri="{BB962C8B-B14F-4D97-AF65-F5344CB8AC3E}">
        <p14:creationId xmlns:p14="http://schemas.microsoft.com/office/powerpoint/2010/main" val="2933995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Chart Placeholder 2"/>
          <p:cNvSpPr>
            <a:spLocks noGrp="1"/>
          </p:cNvSpPr>
          <p:nvPr>
            <p:ph type="chart" idx="1"/>
          </p:nvPr>
        </p:nvSpPr>
        <p:spPr>
          <a:xfrm>
            <a:off x="1016000" y="1905000"/>
            <a:ext cx="10261600" cy="4038600"/>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B34FD-AFE8-4635-92B5-F46F770DEFE8}" type="slidenum">
              <a:rPr lang="en-US"/>
              <a:pPr>
                <a:defRPr/>
              </a:pPr>
              <a:t>‹#›</a:t>
            </a:fld>
            <a:endParaRPr lang="en-US"/>
          </a:p>
        </p:txBody>
      </p:sp>
    </p:spTree>
    <p:extLst>
      <p:ext uri="{BB962C8B-B14F-4D97-AF65-F5344CB8AC3E}">
        <p14:creationId xmlns:p14="http://schemas.microsoft.com/office/powerpoint/2010/main" val="28974954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utoShape 2"/>
          <p:cNvSpPr>
            <a:spLocks noChangeArrowheads="1"/>
          </p:cNvSpPr>
          <p:nvPr/>
        </p:nvSpPr>
        <p:spPr bwMode="auto">
          <a:xfrm>
            <a:off x="304800" y="381000"/>
            <a:ext cx="115824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6147" name="AutoShape 3"/>
          <p:cNvSpPr>
            <a:spLocks noChangeArrowheads="1"/>
          </p:cNvSpPr>
          <p:nvPr/>
        </p:nvSpPr>
        <p:spPr bwMode="white">
          <a:xfrm>
            <a:off x="436034" y="488950"/>
            <a:ext cx="11247967"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6148"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800"/>
          </a:p>
        </p:txBody>
      </p:sp>
      <p:sp>
        <p:nvSpPr>
          <p:cNvPr id="6149"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pPr lvl="0"/>
            <a:r>
              <a:rPr lang="en-US" noProof="0"/>
              <a:t>Click to edit Master title style</a:t>
            </a:r>
          </a:p>
        </p:txBody>
      </p:sp>
      <p:sp>
        <p:nvSpPr>
          <p:cNvPr id="6150"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pPr lvl="0"/>
            <a:r>
              <a:rPr lang="en-US" noProof="0"/>
              <a:t>Click to edit Master subtitle style</a:t>
            </a:r>
          </a:p>
        </p:txBody>
      </p:sp>
      <p:sp>
        <p:nvSpPr>
          <p:cNvPr id="6151" name="Rectangle 7"/>
          <p:cNvSpPr>
            <a:spLocks noGrp="1" noChangeArrowheads="1"/>
          </p:cNvSpPr>
          <p:nvPr>
            <p:ph type="dt" sz="half" idx="2"/>
          </p:nvPr>
        </p:nvSpPr>
        <p:spPr/>
        <p:txBody>
          <a:bodyPr/>
          <a:lstStyle>
            <a:lvl1pPr>
              <a:defRPr/>
            </a:lvl1pPr>
          </a:lstStyle>
          <a:p>
            <a:endParaRPr lang="en-US"/>
          </a:p>
        </p:txBody>
      </p:sp>
      <p:sp>
        <p:nvSpPr>
          <p:cNvPr id="6152" name="Rectangle 8"/>
          <p:cNvSpPr>
            <a:spLocks noGrp="1" noChangeArrowheads="1"/>
          </p:cNvSpPr>
          <p:nvPr>
            <p:ph type="ftr" sz="quarter" idx="3"/>
          </p:nvPr>
        </p:nvSpPr>
        <p:spPr>
          <a:xfrm>
            <a:off x="4470400" y="6391275"/>
            <a:ext cx="3860800" cy="457200"/>
          </a:xfrm>
        </p:spPr>
        <p:txBody>
          <a:bodyPr/>
          <a:lstStyle>
            <a:lvl1pPr>
              <a:defRPr/>
            </a:lvl1pPr>
          </a:lstStyle>
          <a:p>
            <a:endParaRPr lang="en-US"/>
          </a:p>
        </p:txBody>
      </p:sp>
      <p:sp>
        <p:nvSpPr>
          <p:cNvPr id="6153" name="Rectangle 9"/>
          <p:cNvSpPr>
            <a:spLocks noGrp="1" noChangeArrowheads="1"/>
          </p:cNvSpPr>
          <p:nvPr>
            <p:ph type="sldNum" sz="quarter" idx="4"/>
          </p:nvPr>
        </p:nvSpPr>
        <p:spPr>
          <a:xfrm>
            <a:off x="9144000" y="6391275"/>
            <a:ext cx="2133600" cy="457200"/>
          </a:xfrm>
        </p:spPr>
        <p:txBody>
          <a:bodyPr/>
          <a:lstStyle>
            <a:lvl1pPr>
              <a:defRPr/>
            </a:lvl1pPr>
          </a:lstStyle>
          <a:p>
            <a:fld id="{22B0B6C9-C69C-458C-9A74-6C344E26EAFC}" type="slidenum">
              <a:rPr lang="en-US"/>
              <a:pPr/>
              <a:t>‹#›</a:t>
            </a:fld>
            <a:endParaRPr lang="en-US"/>
          </a:p>
        </p:txBody>
      </p:sp>
    </p:spTree>
    <p:extLst>
      <p:ext uri="{BB962C8B-B14F-4D97-AF65-F5344CB8AC3E}">
        <p14:creationId xmlns:p14="http://schemas.microsoft.com/office/powerpoint/2010/main" val="3732118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43DB6B-51D7-4D98-93AE-45AE8DE2B2D5}" type="slidenum">
              <a:rPr lang="en-US"/>
              <a:pPr/>
              <a:t>‹#›</a:t>
            </a:fld>
            <a:endParaRPr lang="en-US"/>
          </a:p>
        </p:txBody>
      </p:sp>
    </p:spTree>
    <p:extLst>
      <p:ext uri="{BB962C8B-B14F-4D97-AF65-F5344CB8AC3E}">
        <p14:creationId xmlns:p14="http://schemas.microsoft.com/office/powerpoint/2010/main" val="2215067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C65C40-2342-45BC-9F2C-A71A26F088F2}" type="slidenum">
              <a:rPr lang="en-US"/>
              <a:pPr/>
              <a:t>‹#›</a:t>
            </a:fld>
            <a:endParaRPr lang="en-US"/>
          </a:p>
        </p:txBody>
      </p:sp>
    </p:spTree>
    <p:extLst>
      <p:ext uri="{BB962C8B-B14F-4D97-AF65-F5344CB8AC3E}">
        <p14:creationId xmlns:p14="http://schemas.microsoft.com/office/powerpoint/2010/main" val="40597930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03BB51-A61C-4AC3-B10E-253AAF038194}" type="slidenum">
              <a:rPr lang="en-US"/>
              <a:pPr/>
              <a:t>‹#›</a:t>
            </a:fld>
            <a:endParaRPr lang="en-US"/>
          </a:p>
        </p:txBody>
      </p:sp>
    </p:spTree>
    <p:extLst>
      <p:ext uri="{BB962C8B-B14F-4D97-AF65-F5344CB8AC3E}">
        <p14:creationId xmlns:p14="http://schemas.microsoft.com/office/powerpoint/2010/main" val="3333142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0A0F831-E586-4DA4-A08A-6E8E596DF8C5}" type="slidenum">
              <a:rPr lang="en-US"/>
              <a:pPr/>
              <a:t>‹#›</a:t>
            </a:fld>
            <a:endParaRPr lang="en-US"/>
          </a:p>
        </p:txBody>
      </p:sp>
    </p:spTree>
    <p:extLst>
      <p:ext uri="{BB962C8B-B14F-4D97-AF65-F5344CB8AC3E}">
        <p14:creationId xmlns:p14="http://schemas.microsoft.com/office/powerpoint/2010/main" val="1311509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4D27012-9A25-445C-89D8-77A60B6804E7}" type="slidenum">
              <a:rPr lang="en-US"/>
              <a:pPr/>
              <a:t>‹#›</a:t>
            </a:fld>
            <a:endParaRPr lang="en-US"/>
          </a:p>
        </p:txBody>
      </p:sp>
    </p:spTree>
    <p:extLst>
      <p:ext uri="{BB962C8B-B14F-4D97-AF65-F5344CB8AC3E}">
        <p14:creationId xmlns:p14="http://schemas.microsoft.com/office/powerpoint/2010/main" val="65165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Bar - Char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4E420E0-5824-464E-A5C2-798CCEA7745A}"/>
              </a:ext>
            </a:extLst>
          </p:cNvPr>
          <p:cNvSpPr>
            <a:spLocks noGrp="1"/>
          </p:cNvSpPr>
          <p:nvPr>
            <p:ph sz="quarter" idx="12"/>
          </p:nvPr>
        </p:nvSpPr>
        <p:spPr>
          <a:xfrm>
            <a:off x="6919783" y="2261482"/>
            <a:ext cx="4688389" cy="3725164"/>
          </a:xfrm>
          <a:prstGeom prst="rect">
            <a:avLst/>
          </a:prstGeom>
        </p:spPr>
        <p:txBody>
          <a:bodyPr lIns="228600" tIns="228600" rIns="228600" bIns="228600" numCol="1" spcCol="0"/>
          <a:lstStyle>
            <a:lvl1pPr marL="342900" indent="-342900">
              <a:buFont typeface="Arial" panose="020B0604020202020204" pitchFamily="34" charset="0"/>
              <a:buChar char="•"/>
              <a:defRPr sz="2000">
                <a:solidFill>
                  <a:schemeClr val="tx1"/>
                </a:solidFill>
                <a:latin typeface="+mj-lt"/>
              </a:defRPr>
            </a:lvl1pPr>
            <a:lvl2pPr marL="742950" indent="-285750">
              <a:buFont typeface="Arial" panose="020B0604020202020204" pitchFamily="34" charset="0"/>
              <a:buChar char="•"/>
              <a:defRPr sz="1800">
                <a:solidFill>
                  <a:schemeClr val="tx1"/>
                </a:solidFill>
                <a:latin typeface="+mj-lt"/>
              </a:defRPr>
            </a:lvl2pPr>
            <a:lvl3pPr marL="1200150" indent="-285750">
              <a:buFont typeface="Arial" panose="020B0604020202020204" pitchFamily="34" charset="0"/>
              <a:buChar char="•"/>
              <a:defRPr sz="1600">
                <a:solidFill>
                  <a:schemeClr val="tx1"/>
                </a:solidFill>
                <a:latin typeface="+mj-lt"/>
              </a:defRPr>
            </a:lvl3pPr>
            <a:lvl4pPr marL="1657350" indent="-285750">
              <a:buFont typeface="Arial" panose="020B0604020202020204" pitchFamily="34" charset="0"/>
              <a:buChar char="•"/>
              <a:defRPr sz="1400">
                <a:solidFill>
                  <a:schemeClr val="tx1"/>
                </a:solidFill>
                <a:latin typeface="+mj-lt"/>
              </a:defRPr>
            </a:lvl4pPr>
            <a:lvl5pPr marL="1828800" indent="0">
              <a:buNone/>
              <a:defRPr>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3">
            <a:extLst>
              <a:ext uri="{FF2B5EF4-FFF2-40B4-BE49-F238E27FC236}">
                <a16:creationId xmlns:a16="http://schemas.microsoft.com/office/drawing/2014/main" id="{492A517B-0FC9-4EAD-AAE4-5A392B02A284}"/>
              </a:ext>
            </a:extLst>
          </p:cNvPr>
          <p:cNvSpPr>
            <a:spLocks noGrp="1"/>
          </p:cNvSpPr>
          <p:nvPr>
            <p:ph type="body" sz="quarter" idx="17" hasCustomPrompt="1"/>
          </p:nvPr>
        </p:nvSpPr>
        <p:spPr>
          <a:xfrm>
            <a:off x="6919783" y="1513769"/>
            <a:ext cx="4688390" cy="747713"/>
          </a:xfrm>
          <a:prstGeom prst="rect">
            <a:avLst/>
          </a:prstGeom>
        </p:spPr>
        <p:txBody>
          <a:bodyPr lIns="228600" tIns="228600" rIns="228600" bIns="228600">
            <a:noAutofit/>
          </a:bodyPr>
          <a:lstStyle>
            <a:lvl1pPr marL="0" indent="0">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Heading</a:t>
            </a:r>
          </a:p>
        </p:txBody>
      </p:sp>
      <p:sp>
        <p:nvSpPr>
          <p:cNvPr id="4" name="Chart Placeholder 3" descr="Chart Placeholder">
            <a:extLst>
              <a:ext uri="{FF2B5EF4-FFF2-40B4-BE49-F238E27FC236}">
                <a16:creationId xmlns:a16="http://schemas.microsoft.com/office/drawing/2014/main" id="{A5780A59-DE3C-564C-8660-22DEE6178612}"/>
              </a:ext>
            </a:extLst>
          </p:cNvPr>
          <p:cNvSpPr>
            <a:spLocks noGrp="1"/>
          </p:cNvSpPr>
          <p:nvPr>
            <p:ph type="chart" sz="quarter" idx="18" hasCustomPrompt="1"/>
          </p:nvPr>
        </p:nvSpPr>
        <p:spPr>
          <a:xfrm>
            <a:off x="584200" y="1513770"/>
            <a:ext cx="5891213" cy="4472694"/>
          </a:xfrm>
          <a:prstGeom prst="rect">
            <a:avLst/>
          </a:prstGeom>
          <a:solidFill>
            <a:schemeClr val="accent5">
              <a:lumMod val="60000"/>
              <a:lumOff val="40000"/>
            </a:schemeClr>
          </a:solidFill>
        </p:spPr>
        <p:txBody>
          <a:bodyPr/>
          <a:lstStyle>
            <a:lvl1pPr marL="0" indent="0">
              <a:buNone/>
              <a:defRPr/>
            </a:lvl1pPr>
          </a:lstStyle>
          <a:p>
            <a:r>
              <a:rPr lang="en-US" dirty="0"/>
              <a:t>Click to add chart</a:t>
            </a:r>
          </a:p>
        </p:txBody>
      </p:sp>
      <p:sp>
        <p:nvSpPr>
          <p:cNvPr id="6" name="Text Placeholder 11">
            <a:extLst>
              <a:ext uri="{FF2B5EF4-FFF2-40B4-BE49-F238E27FC236}">
                <a16:creationId xmlns:a16="http://schemas.microsoft.com/office/drawing/2014/main" id="{8C36FA24-69B6-794F-B8A2-AA8167309D6E}"/>
              </a:ext>
            </a:extLst>
          </p:cNvPr>
          <p:cNvSpPr>
            <a:spLocks noGrp="1"/>
          </p:cNvSpPr>
          <p:nvPr>
            <p:ph type="body" sz="quarter" idx="13" hasCustomPrompt="1"/>
          </p:nvPr>
        </p:nvSpPr>
        <p:spPr>
          <a:xfrm>
            <a:off x="-19664" y="-19664"/>
            <a:ext cx="12221496" cy="849463"/>
          </a:xfrm>
          <a:prstGeom prst="rect">
            <a:avLst/>
          </a:prstGeom>
          <a:solidFill>
            <a:schemeClr val="tx2"/>
          </a:solidFill>
        </p:spPr>
        <p:txBody>
          <a:bodyPr wrap="square" lIns="228600" tIns="228600" rIns="228600" bIns="228600">
            <a:spAutoFit/>
          </a:bodyPr>
          <a:lstStyle>
            <a:lvl1pPr marL="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40283557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22B12A6-2595-498F-B75F-92F719503C82}" type="slidenum">
              <a:rPr lang="en-US"/>
              <a:pPr/>
              <a:t>‹#›</a:t>
            </a:fld>
            <a:endParaRPr lang="en-US"/>
          </a:p>
        </p:txBody>
      </p:sp>
    </p:spTree>
    <p:extLst>
      <p:ext uri="{BB962C8B-B14F-4D97-AF65-F5344CB8AC3E}">
        <p14:creationId xmlns:p14="http://schemas.microsoft.com/office/powerpoint/2010/main" val="12295119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091175-C1CB-4E96-845B-A6A2FF4C2CBD}" type="slidenum">
              <a:rPr lang="en-US"/>
              <a:pPr/>
              <a:t>‹#›</a:t>
            </a:fld>
            <a:endParaRPr lang="en-US"/>
          </a:p>
        </p:txBody>
      </p:sp>
    </p:spTree>
    <p:extLst>
      <p:ext uri="{BB962C8B-B14F-4D97-AF65-F5344CB8AC3E}">
        <p14:creationId xmlns:p14="http://schemas.microsoft.com/office/powerpoint/2010/main" val="7667583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667432-A97F-438B-B02D-29B35EE2E7C2}" type="slidenum">
              <a:rPr lang="en-US"/>
              <a:pPr/>
              <a:t>‹#›</a:t>
            </a:fld>
            <a:endParaRPr lang="en-US"/>
          </a:p>
        </p:txBody>
      </p:sp>
    </p:spTree>
    <p:extLst>
      <p:ext uri="{BB962C8B-B14F-4D97-AF65-F5344CB8AC3E}">
        <p14:creationId xmlns:p14="http://schemas.microsoft.com/office/powerpoint/2010/main" val="392455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BEF3C9-5209-4D45-B923-BD1C02714FAC}" type="slidenum">
              <a:rPr lang="en-US"/>
              <a:pPr/>
              <a:t>‹#›</a:t>
            </a:fld>
            <a:endParaRPr lang="en-US"/>
          </a:p>
        </p:txBody>
      </p:sp>
    </p:spTree>
    <p:extLst>
      <p:ext uri="{BB962C8B-B14F-4D97-AF65-F5344CB8AC3E}">
        <p14:creationId xmlns:p14="http://schemas.microsoft.com/office/powerpoint/2010/main" val="2311179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533400"/>
            <a:ext cx="2565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4930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98AB98-3AA0-4F87-883E-028083FD4E25}" type="slidenum">
              <a:rPr lang="en-US"/>
              <a:pPr/>
              <a:t>‹#›</a:t>
            </a:fld>
            <a:endParaRPr lang="en-US"/>
          </a:p>
        </p:txBody>
      </p:sp>
    </p:spTree>
    <p:extLst>
      <p:ext uri="{BB962C8B-B14F-4D97-AF65-F5344CB8AC3E}">
        <p14:creationId xmlns:p14="http://schemas.microsoft.com/office/powerpoint/2010/main" val="3462498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Text Placeholder 2"/>
          <p:cNvSpPr>
            <a:spLocks noGrp="1"/>
          </p:cNvSpPr>
          <p:nvPr>
            <p:ph type="body" sz="half" idx="1"/>
          </p:nvPr>
        </p:nvSpPr>
        <p:spPr>
          <a:xfrm>
            <a:off x="10160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16000" y="6391275"/>
            <a:ext cx="2743200" cy="457200"/>
          </a:xfrm>
        </p:spPr>
        <p:txBody>
          <a:bodyPr/>
          <a:lstStyle>
            <a:lvl1pPr>
              <a:defRPr/>
            </a:lvl1pPr>
          </a:lstStyle>
          <a:p>
            <a:endParaRPr lang="en-US"/>
          </a:p>
        </p:txBody>
      </p:sp>
      <p:sp>
        <p:nvSpPr>
          <p:cNvPr id="6" name="Footer Placeholder 5"/>
          <p:cNvSpPr>
            <a:spLocks noGrp="1"/>
          </p:cNvSpPr>
          <p:nvPr>
            <p:ph type="ftr" sz="quarter" idx="11"/>
          </p:nvPr>
        </p:nvSpPr>
        <p:spPr>
          <a:xfrm>
            <a:off x="4470400" y="6403975"/>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9144000" y="6400800"/>
            <a:ext cx="2133600" cy="457200"/>
          </a:xfrm>
        </p:spPr>
        <p:txBody>
          <a:bodyPr/>
          <a:lstStyle>
            <a:lvl1pPr>
              <a:defRPr/>
            </a:lvl1pPr>
          </a:lstStyle>
          <a:p>
            <a:fld id="{317D4B52-6A09-4558-A32C-52D106900EBD}" type="slidenum">
              <a:rPr lang="en-US"/>
              <a:pPr/>
              <a:t>‹#›</a:t>
            </a:fld>
            <a:endParaRPr lang="en-US"/>
          </a:p>
        </p:txBody>
      </p:sp>
    </p:spTree>
    <p:extLst>
      <p:ext uri="{BB962C8B-B14F-4D97-AF65-F5344CB8AC3E}">
        <p14:creationId xmlns:p14="http://schemas.microsoft.com/office/powerpoint/2010/main" val="1403352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Green Bar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61278"/>
            <a:ext cx="10883348" cy="4383156"/>
          </a:xfrm>
          <a:prstGeom prst="rect">
            <a:avLst/>
          </a:prstGeom>
        </p:spPr>
        <p:txBody>
          <a:bodyPr/>
          <a:lstStyle>
            <a:lvl1pPr>
              <a:defRPr sz="1800"/>
            </a:lvl1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20951" y="64634"/>
            <a:ext cx="12221496" cy="784830"/>
          </a:xfrm>
          <a:prstGeom prst="rect">
            <a:avLst/>
          </a:prstGeom>
          <a:solidFill>
            <a:schemeClr val="tx2"/>
          </a:solidFill>
        </p:spPr>
        <p:txBody>
          <a:bodyPr wrap="square" lIns="228600" tIns="228600" rIns="228600" bIns="228600" anchor="b">
            <a:spAutoFit/>
          </a:bodyPr>
          <a:lstStyle>
            <a:lvl1pPr marL="0" indent="0">
              <a:buNone/>
              <a:defRPr sz="2100">
                <a:solidFill>
                  <a:schemeClr val="bg1"/>
                </a:solidFill>
                <a:latin typeface="+mj-lt"/>
              </a:defRPr>
            </a:lvl1pPr>
            <a:lvl2pPr marL="342900" indent="0">
              <a:buNone/>
              <a:defRPr sz="2700">
                <a:solidFill>
                  <a:schemeClr val="bg1"/>
                </a:solidFill>
                <a:latin typeface="+mj-lt"/>
              </a:defRPr>
            </a:lvl2pPr>
            <a:lvl3pPr marL="685800" indent="0">
              <a:buNone/>
              <a:defRPr sz="2700">
                <a:solidFill>
                  <a:schemeClr val="bg1"/>
                </a:solidFill>
                <a:latin typeface="+mj-lt"/>
              </a:defRPr>
            </a:lvl3pPr>
            <a:lvl4pPr marL="1028700" indent="0">
              <a:buNone/>
              <a:defRPr sz="2700">
                <a:solidFill>
                  <a:schemeClr val="bg1"/>
                </a:solidFill>
                <a:latin typeface="+mj-lt"/>
              </a:defRPr>
            </a:lvl4pPr>
            <a:lvl5pPr marL="1371600" indent="0">
              <a:buNone/>
              <a:defRPr sz="2700">
                <a:solidFill>
                  <a:schemeClr val="bg1"/>
                </a:solidFill>
                <a:latin typeface="+mj-lt"/>
              </a:defRPr>
            </a:lvl5pPr>
          </a:lstStyle>
          <a:p>
            <a:pPr lvl="0"/>
            <a:r>
              <a:rPr lang="en-US" dirty="0"/>
              <a:t>Title</a:t>
            </a:r>
          </a:p>
        </p:txBody>
      </p:sp>
      <p:sp>
        <p:nvSpPr>
          <p:cNvPr id="2" name="Slide Number Placeholder 1">
            <a:extLst>
              <a:ext uri="{FF2B5EF4-FFF2-40B4-BE49-F238E27FC236}">
                <a16:creationId xmlns:a16="http://schemas.microsoft.com/office/drawing/2014/main" id="{7EB2EBC0-034B-4D6E-9F30-F248064CB999}"/>
              </a:ext>
            </a:extLst>
          </p:cNvPr>
          <p:cNvSpPr>
            <a:spLocks noGrp="1"/>
          </p:cNvSpPr>
          <p:nvPr>
            <p:ph type="sldNum" sz="quarter" idx="15"/>
          </p:nvPr>
        </p:nvSpPr>
        <p:spPr>
          <a:xfrm>
            <a:off x="5628136" y="6324602"/>
            <a:ext cx="468696" cy="347739"/>
          </a:xfrm>
        </p:spPr>
        <p:txBody>
          <a:body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22376460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Green Bar - 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61278"/>
            <a:ext cx="10883348" cy="4383156"/>
          </a:xfrm>
          <a:prstGeom prst="rect">
            <a:avLst/>
          </a:prstGeom>
        </p:spPr>
        <p:txBody>
          <a:bodyPr/>
          <a:lstStyle>
            <a:lvl1pPr>
              <a:defRPr sz="1800"/>
            </a:lvl1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646043" y="205106"/>
            <a:ext cx="10883347" cy="830997"/>
          </a:xfrm>
          <a:prstGeom prst="rect">
            <a:avLst/>
          </a:prstGeom>
          <a:noFill/>
        </p:spPr>
        <p:txBody>
          <a:bodyPr wrap="square" lIns="228600" tIns="228600" rIns="228600" bIns="228600">
            <a:spAutoFit/>
          </a:bodyPr>
          <a:lstStyle>
            <a:lvl1pPr marL="0" indent="0">
              <a:buNone/>
              <a:defRPr sz="2400">
                <a:solidFill>
                  <a:schemeClr val="tx1">
                    <a:lumMod val="50000"/>
                  </a:schemeClr>
                </a:solidFill>
                <a:latin typeface="+mj-lt"/>
              </a:defRPr>
            </a:lvl1pPr>
            <a:lvl2pPr marL="342900" indent="0">
              <a:buNone/>
              <a:defRPr sz="2700">
                <a:solidFill>
                  <a:schemeClr val="bg1"/>
                </a:solidFill>
                <a:latin typeface="+mj-lt"/>
              </a:defRPr>
            </a:lvl2pPr>
            <a:lvl3pPr marL="685800" indent="0">
              <a:buNone/>
              <a:defRPr sz="2700">
                <a:solidFill>
                  <a:schemeClr val="bg1"/>
                </a:solidFill>
                <a:latin typeface="+mj-lt"/>
              </a:defRPr>
            </a:lvl3pPr>
            <a:lvl4pPr marL="1028700" indent="0">
              <a:buNone/>
              <a:defRPr sz="2700">
                <a:solidFill>
                  <a:schemeClr val="bg1"/>
                </a:solidFill>
                <a:latin typeface="+mj-lt"/>
              </a:defRPr>
            </a:lvl4pPr>
            <a:lvl5pPr marL="1371600" indent="0">
              <a:buNone/>
              <a:defRPr sz="2700">
                <a:solidFill>
                  <a:schemeClr val="bg1"/>
                </a:solidFill>
                <a:latin typeface="+mj-lt"/>
              </a:defRPr>
            </a:lvl5pPr>
          </a:lstStyle>
          <a:p>
            <a:pPr lvl="0"/>
            <a:r>
              <a:rPr lang="en-US" dirty="0"/>
              <a:t>Title</a:t>
            </a:r>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p:txBody>
          <a:body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26468847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81442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AutoShape 2"/>
          <p:cNvSpPr>
            <a:spLocks noChangeArrowheads="1"/>
          </p:cNvSpPr>
          <p:nvPr/>
        </p:nvSpPr>
        <p:spPr bwMode="auto">
          <a:xfrm>
            <a:off x="304800" y="381000"/>
            <a:ext cx="115824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5123" name="AutoShape 3"/>
          <p:cNvSpPr>
            <a:spLocks noChangeArrowheads="1"/>
          </p:cNvSpPr>
          <p:nvPr/>
        </p:nvSpPr>
        <p:spPr bwMode="white">
          <a:xfrm>
            <a:off x="436034" y="488950"/>
            <a:ext cx="11247967"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5124"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800"/>
          </a:p>
        </p:txBody>
      </p:sp>
      <p:sp>
        <p:nvSpPr>
          <p:cNvPr id="5125"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pPr lvl="0"/>
            <a:r>
              <a:rPr lang="en-US" noProof="0"/>
              <a:t>Click to edit Master title style</a:t>
            </a:r>
          </a:p>
        </p:txBody>
      </p:sp>
      <p:sp>
        <p:nvSpPr>
          <p:cNvPr id="5126" name="Rectangle 6"/>
          <p:cNvSpPr>
            <a:spLocks noGrp="1" noChangeArrowheads="1"/>
          </p:cNvSpPr>
          <p:nvPr>
            <p:ph type="subTitle" idx="1"/>
          </p:nvPr>
        </p:nvSpPr>
        <p:spPr>
          <a:xfrm>
            <a:off x="2336800" y="3567113"/>
            <a:ext cx="7213600" cy="1905000"/>
          </a:xfrm>
        </p:spPr>
        <p:txBody>
          <a:bodyPr anchor="ctr"/>
          <a:lstStyle>
            <a:lvl1pPr marL="0" indent="0" algn="ctr">
              <a:buFont typeface="Wingdings" pitchFamily="2" charset="2"/>
              <a:buNone/>
              <a:defRPr sz="3300"/>
            </a:lvl1pPr>
          </a:lstStyle>
          <a:p>
            <a:pPr lvl="0"/>
            <a:r>
              <a:rPr lang="en-US" noProof="0"/>
              <a:t>Click to edit Master subtitle style</a:t>
            </a:r>
          </a:p>
        </p:txBody>
      </p:sp>
      <p:sp>
        <p:nvSpPr>
          <p:cNvPr id="5127" name="Rectangle 7"/>
          <p:cNvSpPr>
            <a:spLocks noGrp="1" noChangeArrowheads="1"/>
          </p:cNvSpPr>
          <p:nvPr>
            <p:ph type="dt" sz="half" idx="2"/>
          </p:nvPr>
        </p:nvSpPr>
        <p:spPr/>
        <p:txBody>
          <a:bodyPr/>
          <a:lstStyle>
            <a:lvl1pPr>
              <a:defRPr/>
            </a:lvl1pPr>
          </a:lstStyle>
          <a:p>
            <a:fld id="{2E90CCE6-7D57-4AAD-BB41-2FACFE43C12B}" type="datetime1">
              <a:rPr lang="en-US" smtClean="0"/>
              <a:t>5/1/2026</a:t>
            </a:fld>
            <a:endParaRPr lang="en-US"/>
          </a:p>
        </p:txBody>
      </p:sp>
      <p:sp>
        <p:nvSpPr>
          <p:cNvPr id="5128" name="Rectangle 8"/>
          <p:cNvSpPr>
            <a:spLocks noGrp="1" noChangeArrowheads="1"/>
          </p:cNvSpPr>
          <p:nvPr>
            <p:ph type="ftr" sz="quarter" idx="3"/>
          </p:nvPr>
        </p:nvSpPr>
        <p:spPr>
          <a:xfrm>
            <a:off x="4470400" y="6391275"/>
            <a:ext cx="3860800" cy="457200"/>
          </a:xfrm>
        </p:spPr>
        <p:txBody>
          <a:bodyPr/>
          <a:lstStyle>
            <a:lvl1pPr>
              <a:defRPr/>
            </a:lvl1pPr>
          </a:lstStyle>
          <a:p>
            <a:endParaRPr lang="en-US"/>
          </a:p>
        </p:txBody>
      </p:sp>
      <p:sp>
        <p:nvSpPr>
          <p:cNvPr id="5129" name="Rectangle 9"/>
          <p:cNvSpPr>
            <a:spLocks noGrp="1" noChangeArrowheads="1"/>
          </p:cNvSpPr>
          <p:nvPr>
            <p:ph type="sldNum" sz="quarter" idx="4"/>
          </p:nvPr>
        </p:nvSpPr>
        <p:spPr>
          <a:xfrm>
            <a:off x="9144000" y="6391275"/>
            <a:ext cx="2133600" cy="457200"/>
          </a:xfrm>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166886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Bar - Full Image">
    <p:spTree>
      <p:nvGrpSpPr>
        <p:cNvPr id="1" name=""/>
        <p:cNvGrpSpPr/>
        <p:nvPr/>
      </p:nvGrpSpPr>
      <p:grpSpPr>
        <a:xfrm>
          <a:off x="0" y="0"/>
          <a:ext cx="0" cy="0"/>
          <a:chOff x="0" y="0"/>
          <a:chExt cx="0" cy="0"/>
        </a:xfrm>
      </p:grpSpPr>
      <p:sp>
        <p:nvSpPr>
          <p:cNvPr id="5" name="Picture Placeholder 4" descr="Image Placeholder">
            <a:extLst>
              <a:ext uri="{FF2B5EF4-FFF2-40B4-BE49-F238E27FC236}">
                <a16:creationId xmlns:a16="http://schemas.microsoft.com/office/drawing/2014/main" id="{9A10C311-D23D-482E-B9B9-2E962B468C2D}"/>
              </a:ext>
            </a:extLst>
          </p:cNvPr>
          <p:cNvSpPr>
            <a:spLocks noGrp="1"/>
          </p:cNvSpPr>
          <p:nvPr>
            <p:ph type="pic" sz="quarter" idx="14"/>
          </p:nvPr>
        </p:nvSpPr>
        <p:spPr>
          <a:xfrm>
            <a:off x="-8710" y="960264"/>
            <a:ext cx="12219251" cy="5210350"/>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6" name="Text Placeholder 7">
            <a:extLst>
              <a:ext uri="{FF2B5EF4-FFF2-40B4-BE49-F238E27FC236}">
                <a16:creationId xmlns:a16="http://schemas.microsoft.com/office/drawing/2014/main" id="{C92A9DF2-2CEC-934B-AD27-F3C6880D94A7}"/>
              </a:ext>
            </a:extLst>
          </p:cNvPr>
          <p:cNvSpPr>
            <a:spLocks noGrp="1"/>
          </p:cNvSpPr>
          <p:nvPr>
            <p:ph type="body" sz="quarter" idx="15"/>
          </p:nvPr>
        </p:nvSpPr>
        <p:spPr>
          <a:xfrm>
            <a:off x="646043" y="1907177"/>
            <a:ext cx="5894094" cy="3457304"/>
          </a:xfrm>
          <a:prstGeom prst="rect">
            <a:avLst/>
          </a:prstGeom>
          <a:solidFill>
            <a:schemeClr val="bg1">
              <a:alpha val="40000"/>
            </a:schemeClr>
          </a:solidFill>
        </p:spPr>
        <p:txBody>
          <a:bodyPr lIns="228600" tIns="228600" rIns="228600" bIns="228600"/>
          <a:lstStyle/>
          <a:p>
            <a:pPr lvl="0"/>
            <a:r>
              <a:rPr lang="en-US"/>
              <a:t>Click to edit Master text styles</a:t>
            </a:r>
          </a:p>
          <a:p>
            <a:pPr lvl="1"/>
            <a:r>
              <a:rPr lang="en-US"/>
              <a:t>Second level</a:t>
            </a:r>
          </a:p>
          <a:p>
            <a:pPr lvl="2"/>
            <a:r>
              <a:rPr lang="en-US"/>
              <a:t>Third level</a:t>
            </a:r>
          </a:p>
        </p:txBody>
      </p:sp>
      <p:sp>
        <p:nvSpPr>
          <p:cNvPr id="4" name="Text Placeholder 11">
            <a:extLst>
              <a:ext uri="{FF2B5EF4-FFF2-40B4-BE49-F238E27FC236}">
                <a16:creationId xmlns:a16="http://schemas.microsoft.com/office/drawing/2014/main" id="{A6D26906-E8DC-D04E-A56A-96A038B86650}"/>
              </a:ext>
            </a:extLst>
          </p:cNvPr>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36923147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FACD209-9336-41AD-96C7-F807517CC0EB}" type="datetime1">
              <a:rPr lang="en-US" smtClean="0"/>
              <a:t>5/1/2026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4170725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D3D2536-8229-44BE-9FEC-951EA1F1FB1E}" type="datetime1">
              <a:rPr lang="en-US" smtClean="0"/>
              <a:t>5/1/2026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10722417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3863492-9A1C-4F23-8464-87367F260700}" type="datetime1">
              <a:rPr lang="en-US" smtClean="0"/>
              <a:t>5/1/2026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33026701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0D2599F-13B1-42E8-938C-A94F86E404E4}" type="datetime1">
              <a:rPr lang="en-US" smtClean="0"/>
              <a:t>5/1/2026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10305039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DDB3BC66-2B0C-4F5D-A9A0-0DA4493692BE}" type="datetime1">
              <a:rPr lang="en-US" smtClean="0"/>
              <a:t>5/1/2026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2510061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A6DAB14-5584-478B-BF24-7C22CA16836B}" type="datetime1">
              <a:rPr lang="en-US" smtClean="0"/>
              <a:t>5/1/2026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41478308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399ACAF-A5B2-443C-A66B-987995BD2FF0}" type="datetime1">
              <a:rPr lang="en-US" smtClean="0"/>
              <a:t>5/1/2026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1666477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2AE6C8E-B6AB-4385-B868-90953A868FFC}" type="datetime1">
              <a:rPr lang="en-US" smtClean="0"/>
              <a:t>5/1/2026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14777182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8D29D0C-04F4-4DEA-B913-0EF9BB73FA65}" type="datetime1">
              <a:rPr lang="en-US" smtClean="0"/>
              <a:t>5/1/2026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41126440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533400"/>
            <a:ext cx="2565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4930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513355-E12F-4F50-A85B-FA10519BB858}" type="datetime1">
              <a:rPr lang="en-US" smtClean="0"/>
              <a:t>5/1/2026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429061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Bar - Background Image">
    <p:spTree>
      <p:nvGrpSpPr>
        <p:cNvPr id="1" name=""/>
        <p:cNvGrpSpPr/>
        <p:nvPr/>
      </p:nvGrpSpPr>
      <p:grpSpPr>
        <a:xfrm>
          <a:off x="0" y="0"/>
          <a:ext cx="0" cy="0"/>
          <a:chOff x="0" y="0"/>
          <a:chExt cx="0" cy="0"/>
        </a:xfrm>
      </p:grpSpPr>
      <p:sp>
        <p:nvSpPr>
          <p:cNvPr id="5" name="Picture Placeholder 4" descr="Image Placeholder">
            <a:extLst>
              <a:ext uri="{FF2B5EF4-FFF2-40B4-BE49-F238E27FC236}">
                <a16:creationId xmlns:a16="http://schemas.microsoft.com/office/drawing/2014/main" id="{9A10C311-D23D-482E-B9B9-2E962B468C2D}"/>
              </a:ext>
            </a:extLst>
          </p:cNvPr>
          <p:cNvSpPr>
            <a:spLocks noGrp="1"/>
          </p:cNvSpPr>
          <p:nvPr>
            <p:ph type="pic" sz="quarter" idx="14"/>
          </p:nvPr>
        </p:nvSpPr>
        <p:spPr>
          <a:xfrm>
            <a:off x="-8710" y="-8709"/>
            <a:ext cx="12219251" cy="6875418"/>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7" name="Text Placeholder 7">
            <a:extLst>
              <a:ext uri="{FF2B5EF4-FFF2-40B4-BE49-F238E27FC236}">
                <a16:creationId xmlns:a16="http://schemas.microsoft.com/office/drawing/2014/main" id="{4B49BB39-2E33-EB45-88EC-0EEFD65B89D5}"/>
              </a:ext>
            </a:extLst>
          </p:cNvPr>
          <p:cNvSpPr>
            <a:spLocks noGrp="1"/>
          </p:cNvSpPr>
          <p:nvPr>
            <p:ph type="body" sz="quarter" idx="15"/>
          </p:nvPr>
        </p:nvSpPr>
        <p:spPr>
          <a:xfrm>
            <a:off x="646043" y="1105988"/>
            <a:ext cx="5894094" cy="3457304"/>
          </a:xfrm>
          <a:prstGeom prst="rect">
            <a:avLst/>
          </a:prstGeom>
          <a:solidFill>
            <a:schemeClr val="bg1">
              <a:alpha val="40000"/>
            </a:schemeClr>
          </a:solidFill>
        </p:spPr>
        <p:txBody>
          <a:bodyPr lIns="228600" tIns="228600" rIns="228600" bIns="22860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641469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Chart Placeholder 2"/>
          <p:cNvSpPr>
            <a:spLocks noGrp="1"/>
          </p:cNvSpPr>
          <p:nvPr>
            <p:ph type="chart" idx="1"/>
          </p:nvPr>
        </p:nvSpPr>
        <p:spPr>
          <a:xfrm>
            <a:off x="1016000" y="1905000"/>
            <a:ext cx="10261600" cy="4038600"/>
          </a:xfrm>
        </p:spPr>
        <p:txBody>
          <a:bodyPr/>
          <a:lstStyle/>
          <a:p>
            <a:r>
              <a:rPr lang="en-US"/>
              <a:t>Click icon to add chart</a:t>
            </a:r>
          </a:p>
        </p:txBody>
      </p:sp>
      <p:sp>
        <p:nvSpPr>
          <p:cNvPr id="4" name="Date Placeholder 3"/>
          <p:cNvSpPr>
            <a:spLocks noGrp="1"/>
          </p:cNvSpPr>
          <p:nvPr>
            <p:ph type="dt" sz="half" idx="10"/>
          </p:nvPr>
        </p:nvSpPr>
        <p:spPr>
          <a:xfrm>
            <a:off x="1016000" y="6391275"/>
            <a:ext cx="2743200" cy="457200"/>
          </a:xfrm>
        </p:spPr>
        <p:txBody>
          <a:bodyPr/>
          <a:lstStyle>
            <a:lvl1pPr>
              <a:defRPr/>
            </a:lvl1pPr>
          </a:lstStyle>
          <a:p>
            <a:fld id="{BFA43131-3F3B-42AE-BF12-37D7A627B534}" type="datetime1">
              <a:rPr lang="en-US" smtClean="0"/>
              <a:t>5/1/2026</a:t>
            </a:fld>
            <a:endParaRPr lang="en-US"/>
          </a:p>
        </p:txBody>
      </p:sp>
      <p:sp>
        <p:nvSpPr>
          <p:cNvPr id="5" name="Footer Placeholder 4"/>
          <p:cNvSpPr>
            <a:spLocks noGrp="1"/>
          </p:cNvSpPr>
          <p:nvPr>
            <p:ph type="ftr" sz="quarter" idx="11"/>
          </p:nvPr>
        </p:nvSpPr>
        <p:spPr>
          <a:xfrm>
            <a:off x="4470400" y="6403975"/>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9144000" y="6400800"/>
            <a:ext cx="2133600" cy="457200"/>
          </a:xfrm>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53112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Bar - Image Right">
    <p:spTree>
      <p:nvGrpSpPr>
        <p:cNvPr id="1" name=""/>
        <p:cNvGrpSpPr/>
        <p:nvPr/>
      </p:nvGrpSpPr>
      <p:grpSpPr>
        <a:xfrm>
          <a:off x="0" y="0"/>
          <a:ext cx="0" cy="0"/>
          <a:chOff x="0" y="0"/>
          <a:chExt cx="0" cy="0"/>
        </a:xfrm>
      </p:grpSpPr>
      <p:sp>
        <p:nvSpPr>
          <p:cNvPr id="4" name="Picture Placeholder 4" descr="Image Placeholder">
            <a:extLst>
              <a:ext uri="{FF2B5EF4-FFF2-40B4-BE49-F238E27FC236}">
                <a16:creationId xmlns:a16="http://schemas.microsoft.com/office/drawing/2014/main" id="{01004D5A-A600-5040-B56F-ABEB3B2120E4}"/>
              </a:ext>
            </a:extLst>
          </p:cNvPr>
          <p:cNvSpPr>
            <a:spLocks noGrp="1"/>
          </p:cNvSpPr>
          <p:nvPr>
            <p:ph type="pic" sz="quarter" idx="15"/>
          </p:nvPr>
        </p:nvSpPr>
        <p:spPr>
          <a:xfrm>
            <a:off x="7219406" y="940599"/>
            <a:ext cx="4999844" cy="5926110"/>
          </a:xfrm>
          <a:prstGeom prst="rect">
            <a:avLst/>
          </a:prstGeom>
          <a:pattFill prst="pct80">
            <a:fgClr>
              <a:schemeClr val="accent5">
                <a:lumMod val="60000"/>
                <a:lumOff val="40000"/>
              </a:schemeClr>
            </a:fgClr>
            <a:bgClr>
              <a:schemeClr val="bg1"/>
            </a:bgClr>
          </a:pattFill>
        </p:spPr>
        <p:txBody>
          <a:bodyPr/>
          <a:lstStyle>
            <a:lvl1pPr marL="0" indent="0">
              <a:buNone/>
              <a:defRPr/>
            </a:lvl1pPr>
          </a:lstStyle>
          <a:p>
            <a:r>
              <a:rPr lang="en-US"/>
              <a:t>Click icon to add picture</a:t>
            </a:r>
            <a:endParaRPr lang="en-US" dirty="0"/>
          </a:p>
        </p:txBody>
      </p:sp>
      <p:sp>
        <p:nvSpPr>
          <p:cNvPr id="8" name="Text Placeholder 7"/>
          <p:cNvSpPr>
            <a:spLocks noGrp="1"/>
          </p:cNvSpPr>
          <p:nvPr>
            <p:ph type="body" sz="quarter" idx="14"/>
          </p:nvPr>
        </p:nvSpPr>
        <p:spPr>
          <a:xfrm>
            <a:off x="646043" y="1560444"/>
            <a:ext cx="5824426" cy="438315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2" name="Text Placeholder 11"/>
          <p:cNvSpPr>
            <a:spLocks noGrp="1"/>
          </p:cNvSpPr>
          <p:nvPr>
            <p:ph type="body" sz="quarter" idx="13" hasCustomPrompt="1"/>
          </p:nvPr>
        </p:nvSpPr>
        <p:spPr>
          <a:xfrm>
            <a:off x="-19664" y="-19664"/>
            <a:ext cx="12221496" cy="960263"/>
          </a:xfrm>
          <a:prstGeom prst="rect">
            <a:avLst/>
          </a:prstGeom>
          <a:solidFill>
            <a:schemeClr val="tx2"/>
          </a:solidFill>
        </p:spPr>
        <p:txBody>
          <a:bodyPr wrap="square" lIns="228600" tIns="228600" rIns="228600" bIns="228600">
            <a:spAutoFit/>
          </a:bodyPr>
          <a:lstStyle>
            <a:lvl1pPr marL="0" indent="0">
              <a:buNone/>
              <a:defRPr sz="36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Title</a:t>
            </a:r>
          </a:p>
        </p:txBody>
      </p:sp>
    </p:spTree>
    <p:extLst>
      <p:ext uri="{BB962C8B-B14F-4D97-AF65-F5344CB8AC3E}">
        <p14:creationId xmlns:p14="http://schemas.microsoft.com/office/powerpoint/2010/main" val="241037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microsoft.com/office/2007/relationships/hdphoto" Target="../media/hdphoto1.wdp"/><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5.png"/><Relationship Id="rId4" Type="http://schemas.openxmlformats.org/officeDocument/2006/relationships/slideLayout" Target="../slideLayouts/slideLayout33.xml"/><Relationship Id="rId9" Type="http://schemas.microsoft.com/office/2007/relationships/hdphoto" Target="../media/hdphoto2.wdp"/></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5.png"/><Relationship Id="rId4" Type="http://schemas.openxmlformats.org/officeDocument/2006/relationships/slideLayout" Target="../slideLayouts/slideLayout39.xml"/><Relationship Id="rId9" Type="http://schemas.microsoft.com/office/2007/relationships/hdphoto" Target="../media/hdphoto2.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7.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8.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9.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CSU College of Business Logo">
            <a:extLst>
              <a:ext uri="{FF2B5EF4-FFF2-40B4-BE49-F238E27FC236}">
                <a16:creationId xmlns:a16="http://schemas.microsoft.com/office/drawing/2014/main" id="{EFD0A10E-5DA2-6445-A02C-2E607A39B8F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835352" y="6124938"/>
            <a:ext cx="2258677" cy="582271"/>
          </a:xfrm>
          <a:prstGeom prst="rect">
            <a:avLst/>
          </a:prstGeom>
        </p:spPr>
      </p:pic>
      <p:sp>
        <p:nvSpPr>
          <p:cNvPr id="2" name="Slide Number Placeholder 1">
            <a:extLst>
              <a:ext uri="{FF2B5EF4-FFF2-40B4-BE49-F238E27FC236}">
                <a16:creationId xmlns:a16="http://schemas.microsoft.com/office/drawing/2014/main" id="{1D3A3A10-7B35-49FF-9EBA-A812EA5FF0F4}"/>
              </a:ext>
            </a:extLst>
          </p:cNvPr>
          <p:cNvSpPr>
            <a:spLocks noGrp="1"/>
          </p:cNvSpPr>
          <p:nvPr>
            <p:ph type="sldNum" sz="quarter" idx="4"/>
          </p:nvPr>
        </p:nvSpPr>
        <p:spPr>
          <a:xfrm>
            <a:off x="5655295" y="6324600"/>
            <a:ext cx="468696" cy="347739"/>
          </a:xfrm>
          <a:prstGeom prst="rect">
            <a:avLst/>
          </a:prstGeom>
        </p:spPr>
        <p:txBody>
          <a:bodyPr vert="horz" lIns="91440" tIns="45720" rIns="91440" bIns="45720" rtlCol="0" anchor="ctr"/>
          <a:lstStyle>
            <a:lvl1pPr algn="r">
              <a:defRPr sz="1200">
                <a:solidFill>
                  <a:schemeClr val="tx1">
                    <a:tint val="75000"/>
                  </a:schemeClr>
                </a:solidFill>
              </a:defRPr>
            </a:lvl1pPr>
          </a:lstStyle>
          <a:p>
            <a:fld id="{BFEE8A3B-91D4-480B-8F57-F565765E4202}" type="slidenum">
              <a:rPr lang="en-US" smtClean="0"/>
              <a:pPr/>
              <a:t>‹#›</a:t>
            </a:fld>
            <a:endParaRPr lang="en-US" dirty="0"/>
          </a:p>
        </p:txBody>
      </p:sp>
    </p:spTree>
    <p:extLst>
      <p:ext uri="{BB962C8B-B14F-4D97-AF65-F5344CB8AC3E}">
        <p14:creationId xmlns:p14="http://schemas.microsoft.com/office/powerpoint/2010/main" val="1479429507"/>
      </p:ext>
    </p:extLst>
  </p:cSld>
  <p:clrMap bg1="lt1" tx1="dk1" bg2="lt2" tx2="dk2" accent1="accent1" accent2="accent2" accent3="accent3" accent4="accent4" accent5="accent5" accent6="accent6" hlink="hlink" folHlink="folHlink"/>
  <p:sldLayoutIdLst>
    <p:sldLayoutId id="2147483681" r:id="rId1"/>
    <p:sldLayoutId id="2147483798" r:id="rId2"/>
    <p:sldLayoutId id="2147483691" r:id="rId3"/>
    <p:sldLayoutId id="2147483692" r:id="rId4"/>
    <p:sldLayoutId id="2147483695" r:id="rId5"/>
    <p:sldLayoutId id="2147483718" r:id="rId6"/>
    <p:sldLayoutId id="2147483696" r:id="rId7"/>
    <p:sldLayoutId id="2147483747" r:id="rId8"/>
    <p:sldLayoutId id="2147483745" r:id="rId9"/>
    <p:sldLayoutId id="2147483746" r:id="rId10"/>
    <p:sldLayoutId id="2147483707" r:id="rId11"/>
    <p:sldLayoutId id="2147483708" r:id="rId12"/>
    <p:sldLayoutId id="2147483709" r:id="rId13"/>
    <p:sldLayoutId id="2147483710" r:id="rId14"/>
    <p:sldLayoutId id="2147483711"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036773DB-090C-F442-8A51-749F86570F41}"/>
              </a:ext>
            </a:extLst>
          </p:cNvPr>
          <p:cNvSpPr/>
          <p:nvPr userDrawn="1"/>
        </p:nvSpPr>
        <p:spPr>
          <a:xfrm>
            <a:off x="0" y="0"/>
            <a:ext cx="12192000" cy="6858000"/>
          </a:xfrm>
          <a:prstGeom prst="rect">
            <a:avLst/>
          </a:prstGeom>
          <a:blipFill>
            <a:blip r:embed="rId9" cstate="print">
              <a:extLst>
                <a:ext uri="{BEBA8EAE-BF5A-486C-A8C5-ECC9F3942E4B}">
                  <a14:imgProps xmlns:a14="http://schemas.microsoft.com/office/drawing/2010/main">
                    <a14:imgLayer r:embed="rId10">
                      <a14:imgEffect>
                        <a14:brightnessContrast contrast="45000"/>
                      </a14:imgEffect>
                    </a14:imgLayer>
                  </a14:imgProps>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close up of a sign&#10;&#10;Description automatically generated">
            <a:extLst>
              <a:ext uri="{FF2B5EF4-FFF2-40B4-BE49-F238E27FC236}">
                <a16:creationId xmlns:a16="http://schemas.microsoft.com/office/drawing/2014/main" id="{BD85B4B5-E2F7-8842-AA38-8609AF51D86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730114" y="5989721"/>
            <a:ext cx="3476076" cy="848162"/>
          </a:xfrm>
          <a:prstGeom prst="rect">
            <a:avLst/>
          </a:prstGeom>
        </p:spPr>
      </p:pic>
    </p:spTree>
    <p:extLst>
      <p:ext uri="{BB962C8B-B14F-4D97-AF65-F5344CB8AC3E}">
        <p14:creationId xmlns:p14="http://schemas.microsoft.com/office/powerpoint/2010/main" val="266507369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76" r:id="rId4"/>
    <p:sldLayoutId id="2147483755" r:id="rId5"/>
    <p:sldLayoutId id="2147483756" r:id="rId6"/>
    <p:sldLayoutId id="21474837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036773DB-090C-F442-8A51-749F86570F41}"/>
              </a:ext>
            </a:extLst>
          </p:cNvPr>
          <p:cNvSpPr/>
          <p:nvPr userDrawn="1"/>
        </p:nvSpPr>
        <p:spPr>
          <a:xfrm>
            <a:off x="0" y="0"/>
            <a:ext cx="12192000" cy="6858000"/>
          </a:xfrm>
          <a:prstGeom prst="rect">
            <a:avLst/>
          </a:prstGeom>
          <a:blipFill>
            <a:blip r:embed="rId8" cstate="print">
              <a:extLst>
                <a:ext uri="{BEBA8EAE-BF5A-486C-A8C5-ECC9F3942E4B}">
                  <a14:imgProps xmlns:a14="http://schemas.microsoft.com/office/drawing/2010/main">
                    <a14:imgLayer r:embed="rId9">
                      <a14:imgEffect>
                        <a14:brightnessContrast contrast="45000"/>
                      </a14:imgEffect>
                    </a14:imgLayer>
                  </a14:imgProps>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CSU College of Business Logo">
            <a:extLst>
              <a:ext uri="{FF2B5EF4-FFF2-40B4-BE49-F238E27FC236}">
                <a16:creationId xmlns:a16="http://schemas.microsoft.com/office/drawing/2014/main" id="{EFD0A10E-5DA2-6445-A02C-2E607A39B8F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36094" y="6214197"/>
            <a:ext cx="2258677" cy="551160"/>
          </a:xfrm>
          <a:prstGeom prst="rect">
            <a:avLst/>
          </a:prstGeom>
        </p:spPr>
      </p:pic>
    </p:spTree>
    <p:extLst>
      <p:ext uri="{BB962C8B-B14F-4D97-AF65-F5344CB8AC3E}">
        <p14:creationId xmlns:p14="http://schemas.microsoft.com/office/powerpoint/2010/main" val="11093919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7" r:id="rId3"/>
    <p:sldLayoutId id="2147483748" r:id="rId4"/>
    <p:sldLayoutId id="2147483750" r:id="rId5"/>
    <p:sldLayoutId id="214748374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SU College of Business Logo">
            <a:extLst>
              <a:ext uri="{FF2B5EF4-FFF2-40B4-BE49-F238E27FC236}">
                <a16:creationId xmlns:a16="http://schemas.microsoft.com/office/drawing/2014/main" id="{E7191FD8-B542-B54F-9EE8-AD5E62642D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61" y="6214197"/>
            <a:ext cx="2258677" cy="551160"/>
          </a:xfrm>
          <a:prstGeom prst="rect">
            <a:avLst/>
          </a:prstGeom>
        </p:spPr>
      </p:pic>
    </p:spTree>
    <p:extLst>
      <p:ext uri="{BB962C8B-B14F-4D97-AF65-F5344CB8AC3E}">
        <p14:creationId xmlns:p14="http://schemas.microsoft.com/office/powerpoint/2010/main" val="4281462958"/>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5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C183D7F6-B498-43B3-948B-1728B52AA6E4}">
                <adec:decorative xmlns:adec="http://schemas.microsoft.com/office/drawing/2017/decorative" val="1"/>
              </a:ext>
            </a:extLst>
          </p:cNvPr>
          <p:cNvSpPr/>
          <p:nvPr userDrawn="1"/>
        </p:nvSpPr>
        <p:spPr>
          <a:xfrm>
            <a:off x="0" y="0"/>
            <a:ext cx="12192000" cy="6858000"/>
          </a:xfrm>
          <a:custGeom>
            <a:avLst/>
            <a:gdLst/>
            <a:ahLst/>
            <a:cxnLst/>
            <a:rect l="l" t="t" r="r" b="b"/>
            <a:pathLst>
              <a:path w="12433300" h="6997700">
                <a:moveTo>
                  <a:pt x="0" y="6997700"/>
                </a:moveTo>
                <a:lnTo>
                  <a:pt x="12433300" y="6997700"/>
                </a:lnTo>
                <a:lnTo>
                  <a:pt x="12433300" y="0"/>
                </a:lnTo>
                <a:lnTo>
                  <a:pt x="0" y="0"/>
                </a:lnTo>
                <a:lnTo>
                  <a:pt x="0" y="6997700"/>
                </a:lnTo>
                <a:close/>
              </a:path>
            </a:pathLst>
          </a:custGeom>
          <a:solidFill>
            <a:srgbClr val="1E4D2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3" descr="Ram's Head"/>
          <p:cNvSpPr/>
          <p:nvPr userDrawn="1"/>
        </p:nvSpPr>
        <p:spPr>
          <a:xfrm>
            <a:off x="6222491" y="18665"/>
            <a:ext cx="5969509" cy="6839335"/>
          </a:xfrm>
          <a:prstGeom prst="rect">
            <a:avLst/>
          </a:prstGeom>
          <a:blipFill>
            <a:blip r:embed="rId8" cstate="print">
              <a:extLst>
                <a:ext uri="{BEBA8EAE-BF5A-486C-A8C5-ECC9F3942E4B}">
                  <a14:imgProps xmlns:a14="http://schemas.microsoft.com/office/drawing/2010/main">
                    <a14:imgLayer r:embed="rId9">
                      <a14:imgEffect>
                        <a14:brightnessContrast contrast="-70000"/>
                      </a14:imgEffect>
                    </a14:imgLayer>
                  </a14:imgProps>
                </a:ext>
              </a:extLst>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6" name="Picture 5" descr="CSU College of Business Logo">
            <a:extLst>
              <a:ext uri="{FF2B5EF4-FFF2-40B4-BE49-F238E27FC236}">
                <a16:creationId xmlns:a16="http://schemas.microsoft.com/office/drawing/2014/main" id="{BBB5BAF8-AC7C-7A4A-90C6-3FB75362227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730114" y="5991173"/>
            <a:ext cx="3461886" cy="848162"/>
          </a:xfrm>
          <a:prstGeom prst="rect">
            <a:avLst/>
          </a:prstGeom>
        </p:spPr>
      </p:pic>
    </p:spTree>
    <p:extLst>
      <p:ext uri="{BB962C8B-B14F-4D97-AF65-F5344CB8AC3E}">
        <p14:creationId xmlns:p14="http://schemas.microsoft.com/office/powerpoint/2010/main" val="2223441036"/>
      </p:ext>
    </p:extLst>
  </p:cSld>
  <p:clrMap bg1="lt1" tx1="dk1" bg2="lt2" tx2="dk2" accent1="accent1" accent2="accent2" accent3="accent3" accent4="accent4" accent5="accent5" accent6="accent6" hlink="hlink" folHlink="folHlink"/>
  <p:sldLayoutIdLst>
    <p:sldLayoutId id="2147483686" r:id="rId1"/>
    <p:sldLayoutId id="2147483777" r:id="rId2"/>
    <p:sldLayoutId id="2147483782" r:id="rId3"/>
    <p:sldLayoutId id="2147483705" r:id="rId4"/>
    <p:sldLayoutId id="2147483706" r:id="rId5"/>
    <p:sldLayoutId id="214748378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C183D7F6-B498-43B3-948B-1728B52AA6E4}">
                <adec:decorative xmlns:adec="http://schemas.microsoft.com/office/drawing/2017/decorative" val="1"/>
              </a:ext>
            </a:extLst>
          </p:cNvPr>
          <p:cNvSpPr/>
          <p:nvPr userDrawn="1"/>
        </p:nvSpPr>
        <p:spPr>
          <a:xfrm>
            <a:off x="0" y="0"/>
            <a:ext cx="12192000" cy="6858000"/>
          </a:xfrm>
          <a:custGeom>
            <a:avLst/>
            <a:gdLst/>
            <a:ahLst/>
            <a:cxnLst/>
            <a:rect l="l" t="t" r="r" b="b"/>
            <a:pathLst>
              <a:path w="12433300" h="6997700">
                <a:moveTo>
                  <a:pt x="0" y="6997700"/>
                </a:moveTo>
                <a:lnTo>
                  <a:pt x="12433300" y="6997700"/>
                </a:lnTo>
                <a:lnTo>
                  <a:pt x="12433300" y="0"/>
                </a:lnTo>
                <a:lnTo>
                  <a:pt x="0" y="0"/>
                </a:lnTo>
                <a:lnTo>
                  <a:pt x="0" y="6997700"/>
                </a:lnTo>
                <a:close/>
              </a:path>
            </a:pathLst>
          </a:custGeom>
          <a:solidFill>
            <a:srgbClr val="1E4D2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3" descr="Ram's Head"/>
          <p:cNvSpPr/>
          <p:nvPr userDrawn="1"/>
        </p:nvSpPr>
        <p:spPr>
          <a:xfrm>
            <a:off x="6222491" y="18665"/>
            <a:ext cx="5969509" cy="6839335"/>
          </a:xfrm>
          <a:prstGeom prst="rect">
            <a:avLst/>
          </a:prstGeom>
          <a:blipFill>
            <a:blip r:embed="rId8" cstate="print">
              <a:extLst>
                <a:ext uri="{BEBA8EAE-BF5A-486C-A8C5-ECC9F3942E4B}">
                  <a14:imgProps xmlns:a14="http://schemas.microsoft.com/office/drawing/2010/main">
                    <a14:imgLayer r:embed="rId9">
                      <a14:imgEffect>
                        <a14:brightnessContrast contrast="-70000"/>
                      </a14:imgEffect>
                    </a14:imgLayer>
                  </a14:imgProps>
                </a:ext>
              </a:extLst>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6" name="Picture 5" descr="CSU College of Business Logo">
            <a:extLst>
              <a:ext uri="{FF2B5EF4-FFF2-40B4-BE49-F238E27FC236}">
                <a16:creationId xmlns:a16="http://schemas.microsoft.com/office/drawing/2014/main" id="{BBB5BAF8-AC7C-7A4A-90C6-3FB75362227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730114" y="5991173"/>
            <a:ext cx="3461886" cy="848162"/>
          </a:xfrm>
          <a:prstGeom prst="rect">
            <a:avLst/>
          </a:prstGeom>
        </p:spPr>
      </p:pic>
    </p:spTree>
    <p:extLst>
      <p:ext uri="{BB962C8B-B14F-4D97-AF65-F5344CB8AC3E}">
        <p14:creationId xmlns:p14="http://schemas.microsoft.com/office/powerpoint/2010/main" val="1097293407"/>
      </p:ext>
    </p:extLst>
  </p:cSld>
  <p:clrMap bg1="lt1" tx1="dk1" bg2="lt2" tx2="dk2" accent1="accent1" accent2="accent2" accent3="accent3" accent4="accent4" accent5="accent5" accent6="accent6" hlink="hlink" folHlink="folHlink"/>
  <p:sldLayoutIdLst>
    <p:sldLayoutId id="2147483793" r:id="rId1"/>
    <p:sldLayoutId id="2147483792" r:id="rId2"/>
    <p:sldLayoutId id="2147483794" r:id="rId3"/>
    <p:sldLayoutId id="2147483795" r:id="rId4"/>
    <p:sldLayoutId id="2147483796" r:id="rId5"/>
    <p:sldLayoutId id="214748379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1016000" y="6391275"/>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4470400" y="6403975"/>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9144000"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fld id="{867E7591-B8B8-4B38-992A-8E05952C8AA2}" type="slidenum">
              <a:rPr lang="en-US"/>
              <a:pPr>
                <a:defRPr/>
              </a:pPr>
              <a:t>‹#›</a:t>
            </a:fld>
            <a:endParaRPr lang="en-US"/>
          </a:p>
        </p:txBody>
      </p:sp>
      <p:grpSp>
        <p:nvGrpSpPr>
          <p:cNvPr id="1031" name="Group 7"/>
          <p:cNvGrpSpPr>
            <a:grpSpLocks/>
          </p:cNvGrpSpPr>
          <p:nvPr/>
        </p:nvGrpSpPr>
        <p:grpSpPr bwMode="auto">
          <a:xfrm>
            <a:off x="224368" y="228600"/>
            <a:ext cx="11764433"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Tree>
    <p:extLst>
      <p:ext uri="{BB962C8B-B14F-4D97-AF65-F5344CB8AC3E}">
        <p14:creationId xmlns:p14="http://schemas.microsoft.com/office/powerpoint/2010/main" val="226570783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lumMod val="75000"/>
          </a:schemeClr>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016000" y="533400"/>
            <a:ext cx="1026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1016000" y="1905000"/>
            <a:ext cx="10261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1016000" y="6391275"/>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5125" name="Rectangle 5"/>
          <p:cNvSpPr>
            <a:spLocks noGrp="1" noChangeArrowheads="1"/>
          </p:cNvSpPr>
          <p:nvPr>
            <p:ph type="ftr" sz="quarter" idx="3"/>
          </p:nvPr>
        </p:nvSpPr>
        <p:spPr bwMode="auto">
          <a:xfrm>
            <a:off x="4470400" y="6403975"/>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5126" name="Rectangle 6"/>
          <p:cNvSpPr>
            <a:spLocks noGrp="1" noChangeArrowheads="1"/>
          </p:cNvSpPr>
          <p:nvPr>
            <p:ph type="sldNum" sz="quarter" idx="4"/>
          </p:nvPr>
        </p:nvSpPr>
        <p:spPr bwMode="auto">
          <a:xfrm>
            <a:off x="9144000"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F2A136EA-AFD8-4DC1-B513-F5EE3FB4492F}" type="slidenum">
              <a:rPr lang="en-US"/>
              <a:pPr/>
              <a:t>‹#›</a:t>
            </a:fld>
            <a:endParaRPr lang="en-US"/>
          </a:p>
        </p:txBody>
      </p:sp>
      <p:grpSp>
        <p:nvGrpSpPr>
          <p:cNvPr id="5127" name="Group 7"/>
          <p:cNvGrpSpPr>
            <a:grpSpLocks/>
          </p:cNvGrpSpPr>
          <p:nvPr/>
        </p:nvGrpSpPr>
        <p:grpSpPr bwMode="auto">
          <a:xfrm>
            <a:off x="224368" y="228600"/>
            <a:ext cx="11764433" cy="6096000"/>
            <a:chOff x="106" y="144"/>
            <a:chExt cx="5558" cy="3840"/>
          </a:xfrm>
        </p:grpSpPr>
        <p:sp>
          <p:nvSpPr>
            <p:cNvPr id="5128"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5129"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Tree>
    <p:extLst>
      <p:ext uri="{BB962C8B-B14F-4D97-AF65-F5344CB8AC3E}">
        <p14:creationId xmlns:p14="http://schemas.microsoft.com/office/powerpoint/2010/main" val="219398228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Lst>
  <p:hf hdr="0" ftr="0" dt="0"/>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16000" y="533400"/>
            <a:ext cx="1026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1016000" y="1905000"/>
            <a:ext cx="10261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1016000" y="6391275"/>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288E09FF-6FC8-4C9A-B724-B569440EBF5C}" type="datetime1">
              <a:rPr lang="en-US" smtClean="0"/>
              <a:t>5/1/2026</a:t>
            </a:fld>
            <a:endParaRPr lang="en-US"/>
          </a:p>
        </p:txBody>
      </p:sp>
      <p:sp>
        <p:nvSpPr>
          <p:cNvPr id="4101" name="Rectangle 5"/>
          <p:cNvSpPr>
            <a:spLocks noGrp="1" noChangeArrowheads="1"/>
          </p:cNvSpPr>
          <p:nvPr>
            <p:ph type="ftr" sz="quarter" idx="3"/>
          </p:nvPr>
        </p:nvSpPr>
        <p:spPr bwMode="auto">
          <a:xfrm>
            <a:off x="4470400" y="6403975"/>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4102" name="Rectangle 6"/>
          <p:cNvSpPr>
            <a:spLocks noGrp="1" noChangeArrowheads="1"/>
          </p:cNvSpPr>
          <p:nvPr>
            <p:ph type="sldNum" sz="quarter" idx="4"/>
          </p:nvPr>
        </p:nvSpPr>
        <p:spPr bwMode="auto">
          <a:xfrm>
            <a:off x="9144000"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DFEB7FA9-C346-4379-83EF-0E3DF23BC96A}" type="slidenum">
              <a:rPr lang="en-US" smtClean="0"/>
              <a:t>‹#›</a:t>
            </a:fld>
            <a:endParaRPr lang="en-US"/>
          </a:p>
        </p:txBody>
      </p:sp>
      <p:grpSp>
        <p:nvGrpSpPr>
          <p:cNvPr id="4103" name="Group 7"/>
          <p:cNvGrpSpPr>
            <a:grpSpLocks/>
          </p:cNvGrpSpPr>
          <p:nvPr/>
        </p:nvGrpSpPr>
        <p:grpSpPr bwMode="auto">
          <a:xfrm>
            <a:off x="224368" y="228600"/>
            <a:ext cx="11764433" cy="6096000"/>
            <a:chOff x="106" y="144"/>
            <a:chExt cx="5558" cy="3840"/>
          </a:xfrm>
        </p:grpSpPr>
        <p:sp>
          <p:nvSpPr>
            <p:cNvPr id="410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4105"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spTree>
    <p:extLst>
      <p:ext uri="{BB962C8B-B14F-4D97-AF65-F5344CB8AC3E}">
        <p14:creationId xmlns:p14="http://schemas.microsoft.com/office/powerpoint/2010/main" val="190897893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hf hdr="0" ftr="0" dt="0"/>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Arial Black" pitchFamily="34" charset="0"/>
        </a:defRPr>
      </a:lvl2pPr>
      <a:lvl3pPr algn="l" rtl="0" eaLnBrk="1" fontAlgn="base" hangingPunct="1">
        <a:spcBef>
          <a:spcPct val="0"/>
        </a:spcBef>
        <a:spcAft>
          <a:spcPct val="0"/>
        </a:spcAft>
        <a:defRPr sz="3300">
          <a:solidFill>
            <a:schemeClr val="tx2"/>
          </a:solidFill>
          <a:latin typeface="Arial Black" pitchFamily="34" charset="0"/>
        </a:defRPr>
      </a:lvl3pPr>
      <a:lvl4pPr algn="l" rtl="0" eaLnBrk="1" fontAlgn="base" hangingPunct="1">
        <a:spcBef>
          <a:spcPct val="0"/>
        </a:spcBef>
        <a:spcAft>
          <a:spcPct val="0"/>
        </a:spcAft>
        <a:defRPr sz="3300">
          <a:solidFill>
            <a:schemeClr val="tx2"/>
          </a:solidFill>
          <a:latin typeface="Arial Black" pitchFamily="34" charset="0"/>
        </a:defRPr>
      </a:lvl4pPr>
      <a:lvl5pPr algn="l" rtl="0" eaLnBrk="1" fontAlgn="base" hangingPunct="1">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5.xml"/><Relationship Id="rId5" Type="http://schemas.openxmlformats.org/officeDocument/2006/relationships/image" Target="../media/image130.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1.png"/><Relationship Id="rId1" Type="http://schemas.openxmlformats.org/officeDocument/2006/relationships/slideLayout" Target="../slideLayouts/slideLayout67.xml"/><Relationship Id="rId5" Type="http://schemas.openxmlformats.org/officeDocument/2006/relationships/image" Target="../media/image2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5.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3" Type="http://schemas.openxmlformats.org/officeDocument/2006/relationships/hyperlink" Target="https://abcnews.go.com/Business/tweeter-stock-symbol-changed-prevent-confusion-twitter/story?id=20516990" TargetMode="External"/><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0DF89-9609-CB42-AAF0-65D44D1DF1EE}"/>
              </a:ext>
            </a:extLst>
          </p:cNvPr>
          <p:cNvSpPr>
            <a:spLocks noGrp="1"/>
          </p:cNvSpPr>
          <p:nvPr>
            <p:ph type="title" idx="4294967295"/>
          </p:nvPr>
        </p:nvSpPr>
        <p:spPr>
          <a:xfrm>
            <a:off x="-20130" y="1241647"/>
            <a:ext cx="7758240" cy="1613696"/>
          </a:xfrm>
          <a:prstGeom prst="rect">
            <a:avLst/>
          </a:prstGeom>
          <a:noFill/>
          <a:ln>
            <a:noFill/>
            <a:prstDash/>
          </a:ln>
          <a:effectLst/>
        </p:spPr>
        <p:txBody>
          <a:bodyPr rot="0" spcFirstLastPara="0" vertOverflow="overflow" horzOverflow="overflow" vert="horz" wrap="square" lIns="685800" tIns="228600" rIns="228600" bIns="2286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Review of FIN 300 topics (part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FIN 300 – Principles of Finance</a:t>
            </a:r>
          </a:p>
        </p:txBody>
      </p:sp>
      <p:sp>
        <p:nvSpPr>
          <p:cNvPr id="4" name="Text Placeholder 2">
            <a:extLst>
              <a:ext uri="{FF2B5EF4-FFF2-40B4-BE49-F238E27FC236}">
                <a16:creationId xmlns:a16="http://schemas.microsoft.com/office/drawing/2014/main" id="{7EB04B34-3D26-44A0-8222-3D64E0A9CB37}"/>
              </a:ext>
            </a:extLst>
          </p:cNvPr>
          <p:cNvSpPr txBox="1">
            <a:spLocks/>
          </p:cNvSpPr>
          <p:nvPr/>
        </p:nvSpPr>
        <p:spPr>
          <a:xfrm>
            <a:off x="69010" y="3429000"/>
            <a:ext cx="6116130" cy="1613696"/>
          </a:xfrm>
          <a:prstGeom prst="rect">
            <a:avLst/>
          </a:prstGeom>
        </p:spPr>
        <p:txBody>
          <a:bodyPr lIns="685800" tIns="228600" rIns="228600" bIns="228600"/>
          <a:lstStyle>
            <a:lvl1pPr marL="0" indent="0" algn="l" defTabSz="914400" rtl="0" eaLnBrk="1" latinLnBrk="0" hangingPunct="1">
              <a:lnSpc>
                <a:spcPct val="100000"/>
              </a:lnSpc>
              <a:spcBef>
                <a:spcPts val="0"/>
              </a:spcBef>
              <a:buFont typeface="Arial" panose="020B0604020202020204" pitchFamily="34" charset="0"/>
              <a:buNone/>
              <a:defRPr sz="4200" kern="1200" baseline="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Lecture 26</a:t>
            </a:r>
          </a:p>
          <a:p>
            <a:r>
              <a:rPr lang="en-US" sz="2000" dirty="0"/>
              <a:t>Professor Schonlau</a:t>
            </a:r>
          </a:p>
          <a:p>
            <a:endParaRPr lang="en-US" sz="2000" dirty="0"/>
          </a:p>
        </p:txBody>
      </p:sp>
      <p:sp>
        <p:nvSpPr>
          <p:cNvPr id="2" name="Content Placeholder 1">
            <a:extLst>
              <a:ext uri="{FF2B5EF4-FFF2-40B4-BE49-F238E27FC236}">
                <a16:creationId xmlns:a16="http://schemas.microsoft.com/office/drawing/2014/main" id="{0DF7A80A-A22E-A442-BC02-E45DA7D99C2B}"/>
              </a:ext>
            </a:extLst>
          </p:cNvPr>
          <p:cNvSpPr>
            <a:spLocks noGrp="1"/>
          </p:cNvSpPr>
          <p:nvPr>
            <p:ph sz="quarter" idx="13"/>
          </p:nvPr>
        </p:nvSpPr>
        <p:spPr>
          <a:xfrm>
            <a:off x="757942" y="3274141"/>
            <a:ext cx="5108020" cy="45719"/>
          </a:xfrm>
        </p:spPr>
        <p:txBody>
          <a:bodyPr/>
          <a:lstStyle/>
          <a:p>
            <a:endParaRPr lang="en-US"/>
          </a:p>
        </p:txBody>
      </p:sp>
    </p:spTree>
    <p:extLst>
      <p:ext uri="{BB962C8B-B14F-4D97-AF65-F5344CB8AC3E}">
        <p14:creationId xmlns:p14="http://schemas.microsoft.com/office/powerpoint/2010/main" val="11638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p:nvPr>
        </p:nvSpPr>
        <p:spPr/>
        <p:txBody>
          <a:bodyPr/>
          <a:lstStyle/>
          <a:p>
            <a:r>
              <a:rPr lang="en-US" sz="2400" dirty="0"/>
              <a:t>The beta measures the slope of the trend line.  What does the R-squared mean?</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19321A19-0B3F-4302-B5E8-5046E5C590C6}" type="slidenum">
              <a:rPr lang="en-US" altLang="en-US">
                <a:solidFill>
                  <a:srgbClr val="000000"/>
                </a:solidFill>
              </a:rPr>
              <a:pPr fontAlgn="base">
                <a:spcBef>
                  <a:spcPct val="0"/>
                </a:spcBef>
                <a:spcAft>
                  <a:spcPct val="0"/>
                </a:spcAft>
                <a:defRPr/>
              </a:pPr>
              <a:t>10</a:t>
            </a:fld>
            <a:endParaRPr lang="en-US" altLang="en-US" dirty="0">
              <a:solidFill>
                <a:srgbClr val="000000"/>
              </a:solidFill>
            </a:endParaRPr>
          </a:p>
        </p:txBody>
      </p:sp>
      <p:graphicFrame>
        <p:nvGraphicFramePr>
          <p:cNvPr id="6" name="Object 3" title="SCL plot (regression plot)"/>
          <p:cNvGraphicFramePr>
            <a:graphicFrameLocks noGrp="1" noChangeAspect="1"/>
          </p:cNvGraphicFramePr>
          <p:nvPr>
            <p:ph idx="1"/>
          </p:nvPr>
        </p:nvGraphicFramePr>
        <p:xfrm>
          <a:off x="2209800" y="1676400"/>
          <a:ext cx="7848600" cy="4603750"/>
        </p:xfrm>
        <a:graphic>
          <a:graphicData uri="http://schemas.openxmlformats.org/presentationml/2006/ole">
            <mc:AlternateContent xmlns:mc="http://schemas.openxmlformats.org/markup-compatibility/2006">
              <mc:Choice xmlns:v="urn:schemas-microsoft-com:vml" Requires="v">
                <p:oleObj name="Chart" r:id="rId2" imgW="5895908" imgH="3457471" progId="Excel.Chart.8">
                  <p:embed/>
                </p:oleObj>
              </mc:Choice>
              <mc:Fallback>
                <p:oleObj name="Chart" r:id="rId2" imgW="5895908" imgH="3457471" progId="Excel.Chart.8">
                  <p:embed/>
                  <p:pic>
                    <p:nvPicPr>
                      <p:cNvPr id="6" name="Object 3" title="SCL plot (regression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7848600"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64047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fld id="{19321A19-0B3F-4302-B5E8-5046E5C590C6}" type="slidenum">
              <a:rPr lang="en-US" altLang="en-US">
                <a:solidFill>
                  <a:srgbClr val="000000"/>
                </a:solidFill>
              </a:rPr>
              <a:pPr fontAlgn="base">
                <a:spcBef>
                  <a:spcPct val="0"/>
                </a:spcBef>
                <a:spcAft>
                  <a:spcPct val="0"/>
                </a:spcAft>
                <a:defRPr/>
              </a:pPr>
              <a:t>11</a:t>
            </a:fld>
            <a:endParaRPr lang="en-US" altLang="en-US" dirty="0">
              <a:solidFill>
                <a:srgbClr val="000000"/>
              </a:solidFill>
            </a:endParaRPr>
          </a:p>
        </p:txBody>
      </p:sp>
      <p:sp>
        <p:nvSpPr>
          <p:cNvPr id="168962" name="Rectangle 2"/>
          <p:cNvSpPr>
            <a:spLocks noGrp="1" noChangeArrowheads="1"/>
          </p:cNvSpPr>
          <p:nvPr>
            <p:ph type="title"/>
          </p:nvPr>
        </p:nvSpPr>
        <p:spPr>
          <a:xfrm>
            <a:off x="1038578" y="533400"/>
            <a:ext cx="9477022" cy="1143000"/>
          </a:xfrm>
        </p:spPr>
        <p:txBody>
          <a:bodyPr/>
          <a:lstStyle/>
          <a:p>
            <a:r>
              <a:rPr lang="en-US" sz="2400" dirty="0"/>
              <a:t>Security Market Line (SML) and Alphas</a:t>
            </a:r>
            <a:br>
              <a:rPr lang="en-US" sz="2400" dirty="0"/>
            </a:br>
            <a:r>
              <a:rPr lang="en-US" sz="2400" dirty="0"/>
              <a:t>CAPM:  E(r</a:t>
            </a:r>
            <a:r>
              <a:rPr lang="en-US" sz="2400" baseline="-17000" dirty="0"/>
              <a:t>i</a:t>
            </a:r>
            <a:r>
              <a:rPr lang="en-US" sz="2400" dirty="0"/>
              <a:t>) = r</a:t>
            </a:r>
            <a:r>
              <a:rPr lang="en-US" sz="2400" baseline="-17000" dirty="0"/>
              <a:t>f</a:t>
            </a:r>
            <a:r>
              <a:rPr lang="en-US" sz="2400" dirty="0"/>
              <a:t> + β</a:t>
            </a:r>
            <a:r>
              <a:rPr lang="en-US" sz="2400" baseline="-17000" dirty="0"/>
              <a:t>i</a:t>
            </a:r>
            <a:r>
              <a:rPr lang="en-US" sz="2400" dirty="0"/>
              <a:t> * (E(r</a:t>
            </a:r>
            <a:r>
              <a:rPr lang="en-US" sz="2400" baseline="-17000" dirty="0"/>
              <a:t>m</a:t>
            </a:r>
            <a:r>
              <a:rPr lang="en-US" sz="2400" dirty="0"/>
              <a:t>)  - r</a:t>
            </a:r>
            <a:r>
              <a:rPr lang="en-US" sz="2400" baseline="-17000" dirty="0"/>
              <a:t>f</a:t>
            </a:r>
            <a:r>
              <a:rPr lang="en-US" sz="2400" dirty="0"/>
              <a:t>) </a:t>
            </a:r>
          </a:p>
        </p:txBody>
      </p:sp>
      <p:sp>
        <p:nvSpPr>
          <p:cNvPr id="168963" name="Rectangle 3"/>
          <p:cNvSpPr>
            <a:spLocks noGrp="1" noChangeArrowheads="1"/>
          </p:cNvSpPr>
          <p:nvPr>
            <p:ph type="body" idx="1"/>
          </p:nvPr>
        </p:nvSpPr>
        <p:spPr>
          <a:xfrm>
            <a:off x="1038577" y="1676400"/>
            <a:ext cx="10239021" cy="4038600"/>
          </a:xfrm>
        </p:spPr>
        <p:txBody>
          <a:bodyPr/>
          <a:lstStyle/>
          <a:p>
            <a:pPr marL="0" indent="0">
              <a:buNone/>
            </a:pPr>
            <a:r>
              <a:rPr lang="en-US" sz="2000" dirty="0"/>
              <a:t>If stock i provided a 20% return in a given year and was expected (given its B</a:t>
            </a:r>
            <a:r>
              <a:rPr lang="en-US" sz="2000" baseline="-14000" dirty="0"/>
              <a:t>i</a:t>
            </a:r>
            <a:r>
              <a:rPr lang="en-US" sz="2000" dirty="0"/>
              <a:t> and the other CAPM inputs) to only provide 18%, then the alpha is shown as the vertical difference between the SML and the actual return (*).</a:t>
            </a:r>
          </a:p>
          <a:p>
            <a:pPr marL="0" indent="0">
              <a:buNone/>
            </a:pPr>
            <a:r>
              <a:rPr lang="en-US" sz="2000" dirty="0"/>
              <a:t>The </a:t>
            </a:r>
            <a:r>
              <a:rPr lang="en-US" sz="2000" b="1" dirty="0">
                <a:solidFill>
                  <a:srgbClr val="0066FF"/>
                </a:solidFill>
              </a:rPr>
              <a:t>alpha</a:t>
            </a:r>
            <a:r>
              <a:rPr lang="en-US" sz="2000" dirty="0"/>
              <a:t> is a measure of over and under performance.</a:t>
            </a:r>
            <a:r>
              <a:rPr lang="en-US" sz="2400" dirty="0"/>
              <a:t> </a:t>
            </a:r>
          </a:p>
        </p:txBody>
      </p:sp>
      <p:sp>
        <p:nvSpPr>
          <p:cNvPr id="168973" name="Text Box 13"/>
          <p:cNvSpPr txBox="1">
            <a:spLocks noChangeArrowheads="1"/>
          </p:cNvSpPr>
          <p:nvPr/>
        </p:nvSpPr>
        <p:spPr bwMode="auto">
          <a:xfrm>
            <a:off x="5943600" y="3810001"/>
            <a:ext cx="22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dirty="0">
                <a:solidFill>
                  <a:srgbClr val="000000"/>
                </a:solidFill>
                <a:latin typeface="Arial" pitchFamily="34" charset="0"/>
                <a:cs typeface="Arial" pitchFamily="34" charset="0"/>
              </a:rPr>
              <a:t>*</a:t>
            </a:r>
          </a:p>
        </p:txBody>
      </p:sp>
      <p:grpSp>
        <p:nvGrpSpPr>
          <p:cNvPr id="5" name="Group 4" title="SML plot showing alpha"/>
          <p:cNvGrpSpPr/>
          <p:nvPr/>
        </p:nvGrpSpPr>
        <p:grpSpPr>
          <a:xfrm>
            <a:off x="3429000" y="3276601"/>
            <a:ext cx="5791200" cy="2728913"/>
            <a:chOff x="1905000" y="3276600"/>
            <a:chExt cx="5791200" cy="2728913"/>
          </a:xfrm>
        </p:grpSpPr>
        <p:sp>
          <p:nvSpPr>
            <p:cNvPr id="168971" name="Line 11"/>
            <p:cNvSpPr>
              <a:spLocks noChangeShapeType="1"/>
            </p:cNvSpPr>
            <p:nvPr/>
          </p:nvSpPr>
          <p:spPr bwMode="auto">
            <a:xfrm>
              <a:off x="2438400" y="4343400"/>
              <a:ext cx="213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itchFamily="34" charset="0"/>
                <a:cs typeface="Arial" pitchFamily="34" charset="0"/>
              </a:endParaRPr>
            </a:p>
          </p:txBody>
        </p:sp>
        <p:grpSp>
          <p:nvGrpSpPr>
            <p:cNvPr id="4" name="Group 3"/>
            <p:cNvGrpSpPr/>
            <p:nvPr/>
          </p:nvGrpSpPr>
          <p:grpSpPr>
            <a:xfrm>
              <a:off x="1905000" y="3276600"/>
              <a:ext cx="5791200" cy="2728913"/>
              <a:chOff x="1905000" y="3276600"/>
              <a:chExt cx="5791200" cy="2728913"/>
            </a:xfrm>
          </p:grpSpPr>
          <p:grpSp>
            <p:nvGrpSpPr>
              <p:cNvPr id="168964" name="Group 4" title="SML plot with alpha example"/>
              <p:cNvGrpSpPr>
                <a:grpSpLocks/>
              </p:cNvGrpSpPr>
              <p:nvPr/>
            </p:nvGrpSpPr>
            <p:grpSpPr bwMode="auto">
              <a:xfrm>
                <a:off x="2438400" y="3276600"/>
                <a:ext cx="4754563" cy="2560638"/>
                <a:chOff x="2664" y="3068"/>
                <a:chExt cx="7488" cy="4032"/>
              </a:xfrm>
            </p:grpSpPr>
            <p:sp>
              <p:nvSpPr>
                <p:cNvPr id="168965" name="Line 5"/>
                <p:cNvSpPr>
                  <a:spLocks noChangeShapeType="1"/>
                </p:cNvSpPr>
                <p:nvPr/>
              </p:nvSpPr>
              <p:spPr bwMode="auto">
                <a:xfrm>
                  <a:off x="2664" y="3068"/>
                  <a:ext cx="0" cy="40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itchFamily="34" charset="0"/>
                    <a:cs typeface="Arial" pitchFamily="34" charset="0"/>
                  </a:endParaRPr>
                </a:p>
              </p:txBody>
            </p:sp>
            <p:sp>
              <p:nvSpPr>
                <p:cNvPr id="168966" name="Line 6"/>
                <p:cNvSpPr>
                  <a:spLocks noChangeShapeType="1"/>
                </p:cNvSpPr>
                <p:nvPr/>
              </p:nvSpPr>
              <p:spPr bwMode="auto">
                <a:xfrm>
                  <a:off x="2664" y="6826"/>
                  <a:ext cx="74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itchFamily="34" charset="0"/>
                    <a:cs typeface="Arial" pitchFamily="34" charset="0"/>
                  </a:endParaRPr>
                </a:p>
              </p:txBody>
            </p:sp>
            <p:sp>
              <p:nvSpPr>
                <p:cNvPr id="168967" name="Line 7"/>
                <p:cNvSpPr>
                  <a:spLocks noChangeShapeType="1"/>
                </p:cNvSpPr>
                <p:nvPr/>
              </p:nvSpPr>
              <p:spPr bwMode="auto">
                <a:xfrm flipV="1">
                  <a:off x="2664" y="3356"/>
                  <a:ext cx="6768" cy="27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pitchFamily="34" charset="0"/>
                    <a:cs typeface="Arial" pitchFamily="34" charset="0"/>
                  </a:endParaRPr>
                </a:p>
              </p:txBody>
            </p:sp>
          </p:grpSp>
          <p:grpSp>
            <p:nvGrpSpPr>
              <p:cNvPr id="3" name="Group 2"/>
              <p:cNvGrpSpPr/>
              <p:nvPr/>
            </p:nvGrpSpPr>
            <p:grpSpPr>
              <a:xfrm>
                <a:off x="1905000" y="3276600"/>
                <a:ext cx="5791200" cy="2728913"/>
                <a:chOff x="1905000" y="3276600"/>
                <a:chExt cx="5791200" cy="2728913"/>
              </a:xfrm>
            </p:grpSpPr>
            <p:sp>
              <p:nvSpPr>
                <p:cNvPr id="168968" name="Text Box 8"/>
                <p:cNvSpPr txBox="1">
                  <a:spLocks noChangeArrowheads="1"/>
                </p:cNvSpPr>
                <p:nvPr/>
              </p:nvSpPr>
              <p:spPr bwMode="auto">
                <a:xfrm>
                  <a:off x="1905000" y="3276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a:solidFill>
                        <a:srgbClr val="000000"/>
                      </a:solidFill>
                      <a:latin typeface="Arial" pitchFamily="34" charset="0"/>
                      <a:cs typeface="Arial" pitchFamily="34" charset="0"/>
                    </a:rPr>
                    <a:t>E(R)</a:t>
                  </a:r>
                </a:p>
              </p:txBody>
            </p:sp>
            <p:sp>
              <p:nvSpPr>
                <p:cNvPr id="168969" name="Text Box 9"/>
                <p:cNvSpPr txBox="1">
                  <a:spLocks noChangeArrowheads="1"/>
                </p:cNvSpPr>
                <p:nvPr/>
              </p:nvSpPr>
              <p:spPr bwMode="auto">
                <a:xfrm>
                  <a:off x="6858000" y="56388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dirty="0">
                      <a:solidFill>
                        <a:srgbClr val="000000"/>
                      </a:solidFill>
                      <a:latin typeface="Arial" pitchFamily="34" charset="0"/>
                      <a:cs typeface="Arial" pitchFamily="34" charset="0"/>
                    </a:rPr>
                    <a:t>Beta</a:t>
                  </a:r>
                </a:p>
              </p:txBody>
            </p:sp>
            <p:sp>
              <p:nvSpPr>
                <p:cNvPr id="168970" name="Text Box 10"/>
                <p:cNvSpPr txBox="1">
                  <a:spLocks noChangeArrowheads="1"/>
                </p:cNvSpPr>
                <p:nvPr/>
              </p:nvSpPr>
              <p:spPr bwMode="auto">
                <a:xfrm>
                  <a:off x="1981200" y="495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latin typeface="Arial" pitchFamily="34" charset="0"/>
                      <a:cs typeface="Arial" pitchFamily="34" charset="0"/>
                    </a:rPr>
                    <a:t>R</a:t>
                  </a:r>
                  <a:r>
                    <a:rPr lang="en-US" baseline="-18000">
                      <a:solidFill>
                        <a:srgbClr val="000000"/>
                      </a:solidFill>
                      <a:latin typeface="Arial" pitchFamily="34" charset="0"/>
                      <a:cs typeface="Arial" pitchFamily="34" charset="0"/>
                    </a:rPr>
                    <a:t>f</a:t>
                  </a:r>
                </a:p>
              </p:txBody>
            </p:sp>
            <p:sp>
              <p:nvSpPr>
                <p:cNvPr id="168972" name="Text Box 12"/>
                <p:cNvSpPr txBox="1">
                  <a:spLocks noChangeArrowheads="1"/>
                </p:cNvSpPr>
                <p:nvPr/>
              </p:nvSpPr>
              <p:spPr bwMode="auto">
                <a:xfrm>
                  <a:off x="1905000" y="4191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latin typeface="Arial" pitchFamily="34" charset="0"/>
                      <a:cs typeface="Arial" pitchFamily="34" charset="0"/>
                    </a:rPr>
                    <a:t>18%</a:t>
                  </a:r>
                </a:p>
              </p:txBody>
            </p:sp>
          </p:grpSp>
        </p:grpSp>
        <p:sp>
          <p:nvSpPr>
            <p:cNvPr id="168974" name="AutoShape 14"/>
            <p:cNvSpPr>
              <a:spLocks/>
            </p:cNvSpPr>
            <p:nvPr/>
          </p:nvSpPr>
          <p:spPr bwMode="auto">
            <a:xfrm>
              <a:off x="4343400" y="3962400"/>
              <a:ext cx="152400" cy="381000"/>
            </a:xfrm>
            <a:prstGeom prst="leftBrace">
              <a:avLst>
                <a:gd name="adj1" fmla="val 20833"/>
                <a:gd name="adj2" fmla="val 50000"/>
              </a:avLst>
            </a:prstGeom>
            <a:noFill/>
            <a:ln w="95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120550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12</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Example review questions related to PowerPoint file 13</a:t>
            </a:r>
          </a:p>
        </p:txBody>
      </p:sp>
      <p:sp>
        <p:nvSpPr>
          <p:cNvPr id="7172" name="Rectangle 3"/>
          <p:cNvSpPr>
            <a:spLocks noGrp="1" noChangeArrowheads="1"/>
          </p:cNvSpPr>
          <p:nvPr>
            <p:ph type="body" idx="1"/>
          </p:nvPr>
        </p:nvSpPr>
        <p:spPr>
          <a:xfrm>
            <a:off x="1016000" y="1752600"/>
            <a:ext cx="10261600" cy="4332111"/>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are some of the </a:t>
            </a:r>
            <a:r>
              <a:rPr lang="en-US" sz="2000" dirty="0">
                <a:highlight>
                  <a:srgbClr val="FFFF00"/>
                </a:highlight>
                <a:ea typeface="Calibri" panose="020F0502020204030204" pitchFamily="34" charset="0"/>
                <a:cs typeface="Times New Roman" panose="02020603050405020304" pitchFamily="18" charset="0"/>
              </a:rPr>
              <a:t>key differences between owning debt versus equity</a:t>
            </a:r>
            <a:r>
              <a:rPr lang="en-US" sz="2000" dirty="0">
                <a:ea typeface="Calibri" panose="020F0502020204030204" pitchFamily="34" charset="0"/>
                <a:cs typeface="Times New Roman" panose="02020603050405020304" pitchFamily="18" charset="0"/>
              </a:rPr>
              <a:t>?</a:t>
            </a:r>
          </a:p>
          <a:p>
            <a:pPr>
              <a:lnSpc>
                <a:spcPct val="107000"/>
              </a:lnSpc>
              <a:spcBef>
                <a:spcPts val="0"/>
              </a:spcBef>
              <a:spcAft>
                <a:spcPts val="0"/>
              </a:spcAft>
              <a:buFont typeface="+mj-lt"/>
              <a:buAutoNum type="arabicPeriod"/>
            </a:pPr>
            <a:r>
              <a:rPr lang="en-US" altLang="en-US" sz="2000" dirty="0"/>
              <a:t>What are 3 ways to solve for the </a:t>
            </a:r>
            <a:r>
              <a:rPr lang="en-US" altLang="en-US" sz="2000" dirty="0">
                <a:highlight>
                  <a:srgbClr val="FFFF00"/>
                </a:highlight>
              </a:rPr>
              <a:t>cost of equity</a:t>
            </a:r>
            <a:r>
              <a:rPr lang="en-US" altLang="en-US" sz="2000" dirty="0"/>
              <a:t>?</a:t>
            </a:r>
          </a:p>
          <a:p>
            <a:pPr>
              <a:lnSpc>
                <a:spcPct val="107000"/>
              </a:lnSpc>
              <a:spcBef>
                <a:spcPts val="0"/>
              </a:spcBef>
              <a:spcAft>
                <a:spcPts val="0"/>
              </a:spcAft>
              <a:buFont typeface="+mj-lt"/>
              <a:buAutoNum type="arabicPeriod"/>
            </a:pPr>
            <a:r>
              <a:rPr lang="en-US" altLang="en-US" sz="2000" dirty="0">
                <a:highlight>
                  <a:srgbClr val="FFFF00"/>
                </a:highlight>
              </a:rPr>
              <a:t>Share price can be modeled using a DCF approach with TVM formulas. What are 3 approaches for modeling infinite series of cash flows?</a:t>
            </a:r>
          </a:p>
          <a:p>
            <a:pPr>
              <a:lnSpc>
                <a:spcPct val="107000"/>
              </a:lnSpc>
              <a:spcBef>
                <a:spcPts val="0"/>
              </a:spcBef>
              <a:spcAft>
                <a:spcPts val="0"/>
              </a:spcAft>
              <a:buFont typeface="+mj-lt"/>
              <a:buAutoNum type="arabicPeriod"/>
            </a:pPr>
            <a:r>
              <a:rPr lang="en-US" altLang="en-US" sz="2000" dirty="0">
                <a:highlight>
                  <a:srgbClr val="FFFF00"/>
                </a:highlight>
              </a:rPr>
              <a:t>How do these models change if we focus on FCFs instead of dividends</a:t>
            </a:r>
            <a:r>
              <a:rPr lang="en-US" altLang="en-US" sz="2000" dirty="0"/>
              <a:t>?</a:t>
            </a:r>
          </a:p>
          <a:p>
            <a:pPr>
              <a:lnSpc>
                <a:spcPct val="107000"/>
              </a:lnSpc>
              <a:spcBef>
                <a:spcPts val="0"/>
              </a:spcBef>
              <a:spcAft>
                <a:spcPts val="0"/>
              </a:spcAft>
              <a:buFont typeface="+mj-lt"/>
              <a:buAutoNum type="arabicPeriod"/>
            </a:pPr>
            <a:r>
              <a:rPr lang="en-US" altLang="en-US" sz="2000" dirty="0"/>
              <a:t>The terminal value is usually modeled as a </a:t>
            </a:r>
            <a:r>
              <a:rPr lang="en-US" altLang="en-US" sz="2000" dirty="0">
                <a:highlight>
                  <a:srgbClr val="FFFF00"/>
                </a:highlight>
              </a:rPr>
              <a:t>perpetuity or as a growing perpetuity</a:t>
            </a:r>
            <a:r>
              <a:rPr lang="en-US" altLang="en-US" sz="2000" dirty="0"/>
              <a:t>.</a:t>
            </a:r>
          </a:p>
          <a:p>
            <a:pPr>
              <a:lnSpc>
                <a:spcPct val="107000"/>
              </a:lnSpc>
              <a:spcBef>
                <a:spcPts val="0"/>
              </a:spcBef>
              <a:spcAft>
                <a:spcPts val="0"/>
              </a:spcAft>
              <a:buFont typeface="+mj-lt"/>
              <a:buAutoNum type="arabicPeriod"/>
            </a:pPr>
            <a:r>
              <a:rPr lang="en-US" altLang="en-US" sz="2000" dirty="0"/>
              <a:t>How do you use a multiple to do a relative valuation?</a:t>
            </a:r>
          </a:p>
        </p:txBody>
      </p:sp>
    </p:spTree>
    <p:extLst>
      <p:ext uri="{BB962C8B-B14F-4D97-AF65-F5344CB8AC3E}">
        <p14:creationId xmlns:p14="http://schemas.microsoft.com/office/powerpoint/2010/main" val="100024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61DC74-91E4-0E4C-848E-6E8F17AC3691}"/>
              </a:ext>
            </a:extLst>
          </p:cNvPr>
          <p:cNvSpPr>
            <a:spLocks noGrp="1"/>
          </p:cNvSpPr>
          <p:nvPr>
            <p:ph type="title" idx="4294967295"/>
          </p:nvPr>
        </p:nvSpPr>
        <p:spPr bwMode="auto">
          <a:xfrm>
            <a:off x="1038225" y="1111250"/>
            <a:ext cx="10261600" cy="46196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defRPr/>
            </a:pPr>
            <a:r>
              <a:rPr kumimoji="0" lang="en-US" sz="2400" b="1" i="0" u="none" strike="noStrike" kern="0" cap="none" spc="0" normalizeH="0" baseline="0" noProof="0" dirty="0">
                <a:ln>
                  <a:noFill/>
                </a:ln>
                <a:solidFill>
                  <a:schemeClr val="tx2"/>
                </a:solidFill>
                <a:effectLst/>
                <a:uLnTx/>
                <a:uFillTx/>
                <a:latin typeface="+mj-lt"/>
                <a:ea typeface="+mj-ea"/>
                <a:cs typeface="+mj-cs"/>
              </a:rPr>
              <a:t>How are debt and equity claims similar? How do they differ?</a:t>
            </a:r>
          </a:p>
        </p:txBody>
      </p:sp>
      <p:sp>
        <p:nvSpPr>
          <p:cNvPr id="2" name="Text Placeholder 1">
            <a:extLst>
              <a:ext uri="{FF2B5EF4-FFF2-40B4-BE49-F238E27FC236}">
                <a16:creationId xmlns:a16="http://schemas.microsoft.com/office/drawing/2014/main" id="{2F3D6FE6-1F7F-B341-AF36-609B09C61BC6}"/>
              </a:ext>
            </a:extLst>
          </p:cNvPr>
          <p:cNvSpPr>
            <a:spLocks noGrp="1"/>
          </p:cNvSpPr>
          <p:nvPr>
            <p:ph type="body" sz="quarter" idx="14"/>
          </p:nvPr>
        </p:nvSpPr>
        <p:spPr>
          <a:xfrm>
            <a:off x="2286001" y="1817221"/>
            <a:ext cx="7772400" cy="2428412"/>
          </a:xfrm>
        </p:spPr>
        <p:txBody>
          <a:bodyPr/>
          <a:lstStyle/>
          <a:p>
            <a:pPr marL="0" indent="0">
              <a:buNone/>
            </a:pPr>
            <a:r>
              <a:rPr lang="en-US" b="1" dirty="0"/>
              <a:t>      </a:t>
            </a:r>
            <a:r>
              <a:rPr lang="en-US" b="1" u="sng" dirty="0"/>
              <a:t>Key Characteristics</a:t>
            </a:r>
            <a:r>
              <a:rPr lang="en-US" b="1" dirty="0"/>
              <a:t>                                                  </a:t>
            </a:r>
            <a:r>
              <a:rPr lang="en-US" b="1" u="sng" dirty="0"/>
              <a:t> Differences</a:t>
            </a:r>
          </a:p>
          <a:p>
            <a:pPr marL="0" indent="0">
              <a:buNone/>
            </a:pPr>
            <a:r>
              <a:rPr lang="en-US" dirty="0"/>
              <a:t>Nature of claim on cash flows…………..….…..……….fixed vs residual?</a:t>
            </a:r>
          </a:p>
          <a:p>
            <a:pPr marL="0" indent="0">
              <a:buNone/>
            </a:pPr>
            <a:r>
              <a:rPr lang="en-US" dirty="0"/>
              <a:t>Priority of claim on cash flows…………...........….primary vs secondary?</a:t>
            </a:r>
          </a:p>
          <a:p>
            <a:pPr marL="0" indent="0">
              <a:buNone/>
            </a:pPr>
            <a:r>
              <a:rPr lang="en-US" dirty="0"/>
              <a:t>Maturity…………………………………………….....…...finite vs ongoing?</a:t>
            </a:r>
          </a:p>
          <a:p>
            <a:pPr marL="0" indent="0">
              <a:buNone/>
            </a:pPr>
            <a:r>
              <a:rPr lang="en-US" dirty="0"/>
              <a:t>Managerial control………………………...….…..……………..ownership?</a:t>
            </a:r>
          </a:p>
          <a:p>
            <a:pPr marL="0" indent="0">
              <a:buNone/>
            </a:pPr>
            <a:r>
              <a:rPr lang="en-US" dirty="0"/>
              <a:t>Expected return/risk………………………….…….…….….………….risk? </a:t>
            </a:r>
            <a:endParaRPr lang="en-US" sz="1575" dirty="0"/>
          </a:p>
        </p:txBody>
      </p:sp>
      <p:sp>
        <p:nvSpPr>
          <p:cNvPr id="4" name="TextBox 3">
            <a:extLst>
              <a:ext uri="{FF2B5EF4-FFF2-40B4-BE49-F238E27FC236}">
                <a16:creationId xmlns:a16="http://schemas.microsoft.com/office/drawing/2014/main" id="{446EF3DE-547F-4284-A332-F9757470F279}"/>
              </a:ext>
            </a:extLst>
          </p:cNvPr>
          <p:cNvSpPr txBox="1"/>
          <p:nvPr/>
        </p:nvSpPr>
        <p:spPr>
          <a:xfrm>
            <a:off x="1038577" y="4229902"/>
            <a:ext cx="10261599" cy="1200329"/>
          </a:xfrm>
          <a:prstGeom prst="rect">
            <a:avLst/>
          </a:prstGeom>
          <a:solidFill>
            <a:schemeClr val="bg2">
              <a:lumMod val="20000"/>
              <a:lumOff val="80000"/>
            </a:schemeClr>
          </a:solidFill>
          <a:ln>
            <a:solidFill>
              <a:schemeClr val="tx1"/>
            </a:solidFill>
          </a:ln>
        </p:spPr>
        <p:txBody>
          <a:bodyPr wrap="square" rtlCol="0">
            <a:spAutoFit/>
          </a:bodyPr>
          <a:lstStyle/>
          <a:p>
            <a:pPr eaLnBrk="0" fontAlgn="base" hangingPunct="0">
              <a:spcBef>
                <a:spcPct val="0"/>
              </a:spcBef>
              <a:spcAft>
                <a:spcPct val="0"/>
              </a:spcAft>
            </a:pPr>
            <a:r>
              <a:rPr lang="en-US" b="1" dirty="0">
                <a:solidFill>
                  <a:srgbClr val="000000"/>
                </a:solidFill>
                <a:latin typeface="Arial" charset="0"/>
              </a:rPr>
              <a:t>Important intuition: </a:t>
            </a:r>
            <a:r>
              <a:rPr lang="en-US" dirty="0">
                <a:solidFill>
                  <a:srgbClr val="000000"/>
                </a:solidFill>
                <a:latin typeface="Arial" charset="0"/>
              </a:rPr>
              <a:t>Debt contracts tend to have fixed claims on cash flows that have higher priority than equity claims.  This is why debt tends to be less risky (lower variability in returns) and to have lower average returns across time than equity. Equity contracts lay claim to the upside and represent ownership in the firm.</a:t>
            </a:r>
          </a:p>
        </p:txBody>
      </p:sp>
    </p:spTree>
    <p:extLst>
      <p:ext uri="{BB962C8B-B14F-4D97-AF65-F5344CB8AC3E}">
        <p14:creationId xmlns:p14="http://schemas.microsoft.com/office/powerpoint/2010/main" val="375916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3B8D3-497E-4C74-90B9-7F50C2F74664}"/>
              </a:ext>
            </a:extLst>
          </p:cNvPr>
          <p:cNvSpPr>
            <a:spLocks noGrp="1"/>
          </p:cNvSpPr>
          <p:nvPr>
            <p:ph type="body" sz="quarter" idx="14"/>
          </p:nvPr>
        </p:nvSpPr>
        <p:spPr>
          <a:xfrm>
            <a:off x="1027289" y="1908464"/>
            <a:ext cx="10250311" cy="1696362"/>
          </a:xfrm>
        </p:spPr>
        <p:txBody>
          <a:bodyPr/>
          <a:lstStyle/>
          <a:p>
            <a:r>
              <a:rPr lang="en-US" dirty="0"/>
              <a:t>Common shares grant ownership claims to all future residual cash flows.</a:t>
            </a:r>
          </a:p>
          <a:p>
            <a:r>
              <a:rPr lang="en-US" dirty="0"/>
              <a:t>Common shares have no maturity.</a:t>
            </a:r>
          </a:p>
          <a:p>
            <a:r>
              <a:rPr lang="en-US" dirty="0"/>
              <a:t>Mangers can choose to distribute residual cash flows in the form of dividends or to retain the cash for future use. </a:t>
            </a:r>
          </a:p>
          <a:p>
            <a:r>
              <a:rPr lang="en-US" dirty="0"/>
              <a:t>Common shares generally grant voting rights. Voting rights have value.</a:t>
            </a:r>
          </a:p>
        </p:txBody>
      </p:sp>
      <p:sp>
        <p:nvSpPr>
          <p:cNvPr id="3" name="Text Placeholder 2">
            <a:extLst>
              <a:ext uri="{FF2B5EF4-FFF2-40B4-BE49-F238E27FC236}">
                <a16:creationId xmlns:a16="http://schemas.microsoft.com/office/drawing/2014/main" id="{B0882062-ADCA-4663-A2C7-0827443154E4}"/>
              </a:ext>
            </a:extLst>
          </p:cNvPr>
          <p:cNvSpPr>
            <a:spLocks noGrp="1"/>
          </p:cNvSpPr>
          <p:nvPr>
            <p:ph type="title" idx="4294967295"/>
          </p:nvPr>
        </p:nvSpPr>
        <p:spPr bwMode="auto">
          <a:xfrm>
            <a:off x="1027113" y="936625"/>
            <a:ext cx="9345612" cy="81597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228600" tIns="228600" rIns="228600" bIns="22860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a:pPr>
            <a:r>
              <a:rPr kumimoji="0" lang="en-US" sz="2300" b="1" i="0" u="none" strike="noStrike" kern="0" cap="none" spc="0" normalizeH="0" baseline="0" noProof="0" dirty="0">
                <a:ln>
                  <a:noFill/>
                </a:ln>
                <a:solidFill>
                  <a:schemeClr val="tx2"/>
                </a:solidFill>
                <a:effectLst/>
                <a:uLnTx/>
                <a:uFillTx/>
                <a:latin typeface="+mj-lt"/>
                <a:ea typeface="+mn-ea"/>
                <a:cs typeface="+mn-cs"/>
              </a:rPr>
              <a:t>Key ideas related to </a:t>
            </a:r>
            <a:r>
              <a:rPr kumimoji="0" lang="en-US" sz="2300" b="1" i="0" u="none" strike="noStrike" kern="0" cap="none" spc="0" normalizeH="0" baseline="0" noProof="0" dirty="0">
                <a:ln>
                  <a:noFill/>
                </a:ln>
                <a:solidFill>
                  <a:srgbClr val="0070C0"/>
                </a:solidFill>
                <a:effectLst/>
                <a:uLnTx/>
                <a:uFillTx/>
                <a:latin typeface="+mj-lt"/>
                <a:ea typeface="+mn-ea"/>
                <a:cs typeface="+mn-cs"/>
              </a:rPr>
              <a:t>common stock </a:t>
            </a:r>
            <a:r>
              <a:rPr kumimoji="0" lang="en-US" sz="2300" b="1" i="0" u="none" strike="noStrike" kern="0" cap="none" spc="0" normalizeH="0" baseline="0" noProof="0" dirty="0">
                <a:ln>
                  <a:noFill/>
                </a:ln>
                <a:solidFill>
                  <a:schemeClr val="tx2"/>
                </a:solidFill>
                <a:effectLst/>
                <a:uLnTx/>
                <a:uFillTx/>
                <a:latin typeface="+mj-lt"/>
                <a:ea typeface="+mn-ea"/>
                <a:cs typeface="+mn-cs"/>
              </a:rPr>
              <a:t>ownership</a:t>
            </a:r>
            <a:endParaRPr kumimoji="0" lang="en-US" sz="2300" b="0" i="0" u="none" strike="noStrike" kern="0" cap="none" spc="0" normalizeH="0" baseline="0" noProof="0" dirty="0">
              <a:ln>
                <a:noFill/>
              </a:ln>
              <a:solidFill>
                <a:schemeClr val="tx2"/>
              </a:solidFill>
              <a:effectLst/>
              <a:uLnTx/>
              <a:uFillTx/>
              <a:latin typeface="+mj-lt"/>
              <a:ea typeface="+mn-ea"/>
              <a:cs typeface="+mn-cs"/>
            </a:endParaRPr>
          </a:p>
        </p:txBody>
      </p:sp>
      <p:sp>
        <p:nvSpPr>
          <p:cNvPr id="4" name="Slide Number Placeholder 3">
            <a:extLst>
              <a:ext uri="{FF2B5EF4-FFF2-40B4-BE49-F238E27FC236}">
                <a16:creationId xmlns:a16="http://schemas.microsoft.com/office/drawing/2014/main" id="{EB059648-C7DE-4D5D-B517-26663FD52DC3}"/>
              </a:ext>
            </a:extLst>
          </p:cNvPr>
          <p:cNvSpPr>
            <a:spLocks noGrp="1"/>
          </p:cNvSpPr>
          <p:nvPr>
            <p:ph type="sldNum" sz="quarter" idx="15"/>
          </p:nvPr>
        </p:nvSpPr>
        <p:spPr/>
        <p:txBody>
          <a:bodyPr/>
          <a:lstStyle/>
          <a:p>
            <a:pPr fontAlgn="base">
              <a:spcBef>
                <a:spcPct val="0"/>
              </a:spcBef>
              <a:spcAft>
                <a:spcPct val="0"/>
              </a:spcAft>
            </a:pPr>
            <a:fld id="{BFEE8A3B-91D4-480B-8F57-F565765E4202}" type="slidenum">
              <a:rPr lang="en-US">
                <a:solidFill>
                  <a:srgbClr val="000000"/>
                </a:solidFill>
                <a:latin typeface="Arial" charset="0"/>
              </a:rPr>
              <a:pPr fontAlgn="base">
                <a:spcBef>
                  <a:spcPct val="0"/>
                </a:spcBef>
                <a:spcAft>
                  <a:spcPct val="0"/>
                </a:spcAft>
              </a:pPr>
              <a:t>14</a:t>
            </a:fld>
            <a:endParaRPr lang="en-US" dirty="0">
              <a:solidFill>
                <a:srgbClr val="000000"/>
              </a:solidFill>
              <a:latin typeface="Arial" charset="0"/>
            </a:endParaRPr>
          </a:p>
        </p:txBody>
      </p:sp>
      <p:sp>
        <p:nvSpPr>
          <p:cNvPr id="5" name="TextBox 4">
            <a:extLst>
              <a:ext uri="{FF2B5EF4-FFF2-40B4-BE49-F238E27FC236}">
                <a16:creationId xmlns:a16="http://schemas.microsoft.com/office/drawing/2014/main" id="{3EFB535D-F224-49F3-BF27-D18EA375A205}"/>
              </a:ext>
            </a:extLst>
          </p:cNvPr>
          <p:cNvSpPr txBox="1"/>
          <p:nvPr/>
        </p:nvSpPr>
        <p:spPr>
          <a:xfrm>
            <a:off x="1027290" y="4178720"/>
            <a:ext cx="10250310" cy="1644746"/>
          </a:xfrm>
          <a:prstGeom prst="rect">
            <a:avLst/>
          </a:prstGeom>
          <a:solidFill>
            <a:schemeClr val="bg2">
              <a:lumMod val="20000"/>
              <a:lumOff val="80000"/>
            </a:schemeClr>
          </a:solidFill>
          <a:ln>
            <a:solidFill>
              <a:schemeClr val="tx1"/>
            </a:solidFill>
          </a:ln>
        </p:spPr>
        <p:txBody>
          <a:bodyPr wrap="square" rtlCol="0">
            <a:spAutoFit/>
          </a:bodyPr>
          <a:lstStyle/>
          <a:p>
            <a:pPr eaLnBrk="0" fontAlgn="base" hangingPunct="0">
              <a:spcBef>
                <a:spcPct val="0"/>
              </a:spcBef>
              <a:spcAft>
                <a:spcPct val="0"/>
              </a:spcAft>
            </a:pPr>
            <a:r>
              <a:rPr lang="en-US" b="1" dirty="0">
                <a:solidFill>
                  <a:srgbClr val="000000"/>
                </a:solidFill>
                <a:latin typeface="Arial" charset="0"/>
              </a:rPr>
              <a:t>Important intuition: </a:t>
            </a:r>
            <a:r>
              <a:rPr lang="en-US" dirty="0">
                <a:solidFill>
                  <a:srgbClr val="000000"/>
                </a:solidFill>
                <a:latin typeface="Arial" charset="0"/>
              </a:rPr>
              <a:t>The value of a share today can be modeled as the present value of all future residual cash flows and voting rights.  If you assume that “dividends” encompass the future residual cash flows then….</a:t>
            </a:r>
          </a:p>
          <a:p>
            <a:pPr eaLnBrk="0" fontAlgn="base" hangingPunct="0">
              <a:spcBef>
                <a:spcPct val="0"/>
              </a:spcBef>
              <a:spcAft>
                <a:spcPct val="0"/>
              </a:spcAft>
            </a:pPr>
            <a:endParaRPr lang="en-US" sz="1100" dirty="0">
              <a:solidFill>
                <a:srgbClr val="000000"/>
              </a:solidFill>
              <a:latin typeface="Arial" charset="0"/>
            </a:endParaRPr>
          </a:p>
          <a:p>
            <a:pPr eaLnBrk="0" fontAlgn="base" hangingPunct="0">
              <a:spcBef>
                <a:spcPct val="0"/>
              </a:spcBef>
              <a:spcAft>
                <a:spcPct val="0"/>
              </a:spcAft>
            </a:pPr>
            <a:endParaRPr lang="en-US" sz="900" dirty="0">
              <a:solidFill>
                <a:srgbClr val="000000"/>
              </a:solidFill>
              <a:latin typeface="Arial" charset="0"/>
            </a:endParaRPr>
          </a:p>
          <a:p>
            <a:pPr eaLnBrk="0" fontAlgn="base" hangingPunct="0">
              <a:spcBef>
                <a:spcPct val="0"/>
              </a:spcBef>
              <a:spcAft>
                <a:spcPct val="0"/>
              </a:spcAft>
            </a:pPr>
            <a:r>
              <a:rPr lang="en-US" b="1" dirty="0">
                <a:solidFill>
                  <a:srgbClr val="000000"/>
                </a:solidFill>
                <a:latin typeface="Arial" charset="0"/>
              </a:rPr>
              <a:t>    Share price today = PV(all future dividends) + value of voting rights</a:t>
            </a:r>
          </a:p>
          <a:p>
            <a:pPr eaLnBrk="0" fontAlgn="base" hangingPunct="0">
              <a:spcBef>
                <a:spcPct val="0"/>
              </a:spcBef>
              <a:spcAft>
                <a:spcPct val="0"/>
              </a:spcAft>
            </a:pPr>
            <a:endParaRPr lang="en-US" sz="788" b="1" dirty="0">
              <a:solidFill>
                <a:srgbClr val="000000"/>
              </a:solidFill>
              <a:latin typeface="Arial" charset="0"/>
            </a:endParaRPr>
          </a:p>
        </p:txBody>
      </p:sp>
    </p:spTree>
    <p:extLst>
      <p:ext uri="{BB962C8B-B14F-4D97-AF65-F5344CB8AC3E}">
        <p14:creationId xmlns:p14="http://schemas.microsoft.com/office/powerpoint/2010/main" val="132076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Three ways to </a:t>
            </a:r>
            <a:r>
              <a:rPr lang="en-US" sz="2400" dirty="0">
                <a:highlight>
                  <a:srgbClr val="FFFF00"/>
                </a:highlight>
              </a:rPr>
              <a:t>calculate r</a:t>
            </a:r>
            <a:r>
              <a:rPr lang="en-US" sz="2400" baseline="-25000" dirty="0">
                <a:highlight>
                  <a:srgbClr val="FFFF00"/>
                </a:highlight>
              </a:rPr>
              <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5000"/>
                  </a:lnSpc>
                  <a:buNone/>
                </a:pPr>
                <a:r>
                  <a:rPr lang="en-US" altLang="en-US" sz="2000" dirty="0"/>
                  <a:t>1.  Common practice:  </a:t>
                </a:r>
                <a:r>
                  <a:rPr lang="en-US" altLang="en-US" sz="2000" u="sng" dirty="0"/>
                  <a:t>Use the </a:t>
                </a:r>
                <a:r>
                  <a:rPr lang="en-US" altLang="en-US" sz="2000" b="1" u="sng" dirty="0">
                    <a:solidFill>
                      <a:srgbClr val="0070C0"/>
                    </a:solidFill>
                  </a:rPr>
                  <a:t>CAPM</a:t>
                </a:r>
                <a:r>
                  <a:rPr lang="en-US" altLang="en-US" sz="2000" u="sng" dirty="0"/>
                  <a:t> </a:t>
                </a:r>
                <a:r>
                  <a:rPr lang="en-US" altLang="en-US" sz="2000" dirty="0"/>
                  <a:t>to find the cost of equity at firm j:  </a:t>
                </a:r>
              </a:p>
              <a:p>
                <a:pPr marL="457200" indent="-457200">
                  <a:lnSpc>
                    <a:spcPct val="105000"/>
                  </a:lnSpc>
                  <a:buNone/>
                </a:pPr>
                <a14:m>
                  <m:oMathPara xmlns:m="http://schemas.openxmlformats.org/officeDocument/2006/math">
                    <m:oMathParaPr>
                      <m:jc m:val="centerGroup"/>
                    </m:oMathParaPr>
                    <m:oMath xmlns:m="http://schemas.openxmlformats.org/officeDocument/2006/math">
                      <m:r>
                        <a:rPr lang="en-US" altLang="en-US" sz="2000" i="1">
                          <a:latin typeface="Cambria Math"/>
                        </a:rPr>
                        <m:t>𝐸</m:t>
                      </m:r>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a:rPr>
                                <m:t>𝑟</m:t>
                              </m:r>
                            </m:e>
                            <m:sub>
                              <m:r>
                                <a:rPr lang="en-US" altLang="en-US" sz="2000" i="1">
                                  <a:latin typeface="Cambria Math" panose="02040503050406030204" pitchFamily="18" charset="0"/>
                                </a:rPr>
                                <m:t>𝐸</m:t>
                              </m:r>
                              <m:r>
                                <a:rPr lang="en-US" altLang="en-US" sz="2000" i="1">
                                  <a:latin typeface="Cambria Math" panose="02040503050406030204" pitchFamily="18" charset="0"/>
                                </a:rPr>
                                <m:t>,</m:t>
                              </m:r>
                              <m:r>
                                <a:rPr lang="en-US" altLang="en-US" sz="2000" i="1">
                                  <a:latin typeface="Cambria Math"/>
                                </a:rPr>
                                <m:t>𝑗</m:t>
                              </m:r>
                            </m:sub>
                          </m:sSub>
                        </m:e>
                      </m:d>
                      <m:r>
                        <a:rPr lang="en-US" altLang="en-US" sz="2000" i="1">
                          <a:latin typeface="Cambria Math"/>
                        </a:rPr>
                        <m:t>=</m:t>
                      </m:r>
                      <m:sSub>
                        <m:sSubPr>
                          <m:ctrlPr>
                            <a:rPr lang="en-US" altLang="en-US" sz="2000" i="1">
                              <a:latin typeface="Cambria Math" panose="02040503050406030204" pitchFamily="18" charset="0"/>
                            </a:rPr>
                          </m:ctrlPr>
                        </m:sSubPr>
                        <m:e>
                          <m:r>
                            <a:rPr lang="en-US" altLang="en-US" sz="2000" i="1">
                              <a:latin typeface="Cambria Math"/>
                            </a:rPr>
                            <m:t>𝑟</m:t>
                          </m:r>
                        </m:e>
                        <m:sub>
                          <m:r>
                            <a:rPr lang="en-US" altLang="en-US" sz="2000" i="1">
                              <a:latin typeface="Cambria Math"/>
                            </a:rPr>
                            <m:t>𝑓</m:t>
                          </m:r>
                        </m:sub>
                      </m:sSub>
                      <m:r>
                        <a:rPr lang="en-US" altLang="en-US" sz="2000" i="1">
                          <a:latin typeface="Cambria Math"/>
                        </a:rPr>
                        <m:t>+</m:t>
                      </m:r>
                      <m:sSub>
                        <m:sSubPr>
                          <m:ctrlPr>
                            <a:rPr lang="en-US" altLang="en-US" sz="2000" i="1">
                              <a:latin typeface="Cambria Math" panose="02040503050406030204" pitchFamily="18" charset="0"/>
                            </a:rPr>
                          </m:ctrlPr>
                        </m:sSubPr>
                        <m:e>
                          <m:r>
                            <a:rPr lang="en-US" altLang="en-US" sz="2000" i="1">
                              <a:latin typeface="Cambria Math"/>
                              <a:ea typeface="Cambria Math"/>
                            </a:rPr>
                            <m:t>𝛽</m:t>
                          </m:r>
                        </m:e>
                        <m:sub>
                          <m:r>
                            <a:rPr lang="en-US" altLang="en-US" sz="2000" i="1">
                              <a:latin typeface="Cambria Math" panose="02040503050406030204" pitchFamily="18" charset="0"/>
                              <a:ea typeface="Cambria Math"/>
                            </a:rPr>
                            <m:t>𝐸</m:t>
                          </m:r>
                          <m:r>
                            <a:rPr lang="en-US" altLang="en-US" sz="2000" i="1">
                              <a:latin typeface="Cambria Math" panose="02040503050406030204" pitchFamily="18" charset="0"/>
                              <a:ea typeface="Cambria Math"/>
                            </a:rPr>
                            <m:t>,</m:t>
                          </m:r>
                          <m:r>
                            <a:rPr lang="en-US" altLang="en-US" sz="2000" i="1">
                              <a:latin typeface="Cambria Math"/>
                            </a:rPr>
                            <m:t>𝑗</m:t>
                          </m:r>
                        </m:sub>
                      </m:sSub>
                      <m:d>
                        <m:dPr>
                          <m:ctrlPr>
                            <a:rPr lang="en-US" altLang="en-US" sz="2000" i="1">
                              <a:latin typeface="Cambria Math" panose="02040503050406030204" pitchFamily="18" charset="0"/>
                            </a:rPr>
                          </m:ctrlPr>
                        </m:dPr>
                        <m:e>
                          <m:r>
                            <a:rPr lang="en-US" altLang="en-US" sz="2000" i="1">
                              <a:latin typeface="Cambria Math" panose="02040503050406030204" pitchFamily="18" charset="0"/>
                            </a:rPr>
                            <m:t>𝐸</m:t>
                          </m:r>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a:rPr>
                                <m:t>𝑟</m:t>
                              </m:r>
                            </m:e>
                            <m:sub>
                              <m:r>
                                <a:rPr lang="en-US" altLang="en-US" sz="2000" i="1">
                                  <a:latin typeface="Cambria Math"/>
                                </a:rPr>
                                <m:t>𝑚</m:t>
                              </m:r>
                            </m:sub>
                          </m:sSub>
                          <m:r>
                            <a:rPr lang="en-US" altLang="en-US" sz="2000" i="1">
                              <a:latin typeface="Cambria Math" panose="02040503050406030204" pitchFamily="18" charset="0"/>
                            </a:rPr>
                            <m:t>)</m:t>
                          </m:r>
                          <m:r>
                            <a:rPr lang="en-US" altLang="en-US" sz="2000" i="1">
                              <a:latin typeface="Cambria Math"/>
                            </a:rPr>
                            <m:t>−</m:t>
                          </m:r>
                          <m:sSub>
                            <m:sSubPr>
                              <m:ctrlPr>
                                <a:rPr lang="en-US" altLang="en-US" sz="2000" i="1">
                                  <a:latin typeface="Cambria Math" panose="02040503050406030204" pitchFamily="18" charset="0"/>
                                </a:rPr>
                              </m:ctrlPr>
                            </m:sSubPr>
                            <m:e>
                              <m:r>
                                <a:rPr lang="en-US" altLang="en-US" sz="2000" i="1">
                                  <a:latin typeface="Cambria Math"/>
                                </a:rPr>
                                <m:t>𝑟</m:t>
                              </m:r>
                            </m:e>
                            <m:sub>
                              <m:r>
                                <a:rPr lang="en-US" altLang="en-US" sz="2000" i="1">
                                  <a:latin typeface="Cambria Math"/>
                                </a:rPr>
                                <m:t>𝑓</m:t>
                              </m:r>
                            </m:sub>
                          </m:sSub>
                        </m:e>
                      </m:d>
                    </m:oMath>
                  </m:oMathPara>
                </a14:m>
                <a:endParaRPr lang="en-US" altLang="en-US" sz="2000" dirty="0"/>
              </a:p>
              <a:p>
                <a:pPr marL="457200" indent="-457200">
                  <a:lnSpc>
                    <a:spcPct val="105000"/>
                  </a:lnSpc>
                  <a:buNone/>
                </a:pPr>
                <a:endParaRPr lang="en-US" altLang="en-US" sz="2000" dirty="0"/>
              </a:p>
              <a:p>
                <a:pPr marL="457200" indent="-457200">
                  <a:lnSpc>
                    <a:spcPct val="105000"/>
                  </a:lnSpc>
                  <a:buNone/>
                </a:pPr>
                <a:r>
                  <a:rPr lang="en-US" altLang="en-US" sz="2000" dirty="0"/>
                  <a:t>2.  Rough estimate – </a:t>
                </a:r>
                <a:r>
                  <a:rPr lang="en-US" altLang="en-US" sz="2000" u="sng" dirty="0"/>
                  <a:t>use the </a:t>
                </a:r>
                <a:r>
                  <a:rPr lang="en-US" altLang="en-US" sz="2000" b="1" u="sng" dirty="0">
                    <a:solidFill>
                      <a:srgbClr val="0070C0"/>
                    </a:solidFill>
                  </a:rPr>
                  <a:t>constant growth model </a:t>
                </a:r>
                <a:r>
                  <a:rPr lang="en-US" altLang="en-US" sz="2000" dirty="0"/>
                  <a:t>to back out the cost of equity at firm j.  Given the current dividend, an assumed growth rate and an observed price…</a:t>
                </a:r>
              </a:p>
              <a:p>
                <a:pPr lvl="1" indent="-342900">
                  <a:lnSpc>
                    <a:spcPct val="105000"/>
                  </a:lnSpc>
                  <a:buNone/>
                </a:pPr>
                <a:r>
                  <a:rPr lang="en-US" altLang="en-US" sz="1600" dirty="0"/>
                  <a:t>	</a:t>
                </a:r>
                <a:r>
                  <a:rPr lang="en-US" altLang="en-US" sz="2000" dirty="0"/>
                  <a:t>Price = D</a:t>
                </a:r>
                <a:r>
                  <a:rPr lang="en-US" altLang="en-US" sz="2000" baseline="-25000" dirty="0"/>
                  <a:t>1</a:t>
                </a:r>
                <a:r>
                  <a:rPr lang="en-US" altLang="en-US" sz="2000" dirty="0"/>
                  <a:t>/(r</a:t>
                </a:r>
                <a:r>
                  <a:rPr lang="en-US" altLang="en-US" sz="2000" baseline="-25000" dirty="0"/>
                  <a:t>E</a:t>
                </a:r>
                <a:r>
                  <a:rPr lang="en-US" altLang="en-US" sz="2000" dirty="0"/>
                  <a:t> - g)</a:t>
                </a:r>
              </a:p>
              <a:p>
                <a:pPr marL="457200" indent="-457200">
                  <a:lnSpc>
                    <a:spcPct val="105000"/>
                  </a:lnSpc>
                  <a:buNone/>
                </a:pPr>
                <a:endParaRPr lang="en-US" altLang="en-US" sz="2000" dirty="0"/>
              </a:p>
              <a:p>
                <a:pPr marL="457200" indent="-457200">
                  <a:lnSpc>
                    <a:spcPct val="105000"/>
                  </a:lnSpc>
                  <a:buNone/>
                </a:pPr>
                <a:r>
                  <a:rPr lang="en-US" altLang="en-US" sz="2000" dirty="0"/>
                  <a:t>3.  Very rough estimate – add 6% to the firm’s cost of debt.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92" t="-1057" r="-3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3C23A22-75BA-450B-B90B-5FC4C9F9E5D8}" type="slidenum">
              <a:rPr lang="en-US" altLang="en-US" smtClean="0"/>
              <a:pPr/>
              <a:t>15</a:t>
            </a:fld>
            <a:endParaRPr lang="en-US" altLang="en-US"/>
          </a:p>
        </p:txBody>
      </p:sp>
    </p:spTree>
    <p:extLst>
      <p:ext uri="{BB962C8B-B14F-4D97-AF65-F5344CB8AC3E}">
        <p14:creationId xmlns:p14="http://schemas.microsoft.com/office/powerpoint/2010/main" val="153352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2808B3-7405-437C-A560-2266114556AB}"/>
              </a:ext>
            </a:extLst>
          </p:cNvPr>
          <p:cNvSpPr>
            <a:spLocks noGrp="1"/>
          </p:cNvSpPr>
          <p:nvPr>
            <p:ph type="title" idx="4294967295"/>
          </p:nvPr>
        </p:nvSpPr>
        <p:spPr bwMode="auto">
          <a:xfrm>
            <a:off x="1004888" y="1042988"/>
            <a:ext cx="9126537" cy="78581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228600" tIns="228600" rIns="228600" bIns="22860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a:pPr>
            <a:r>
              <a:rPr kumimoji="0" lang="en-US" sz="2100" b="1" i="0" u="none" strike="noStrike" kern="0" cap="none" spc="0" normalizeH="0" baseline="0" noProof="0" dirty="0">
                <a:ln>
                  <a:noFill/>
                </a:ln>
                <a:solidFill>
                  <a:schemeClr val="tx2"/>
                </a:solidFill>
                <a:effectLst/>
                <a:uLnTx/>
                <a:uFillTx/>
                <a:latin typeface="+mj-lt"/>
                <a:ea typeface="+mn-ea"/>
                <a:cs typeface="+mn-cs"/>
              </a:rPr>
              <a:t>Bond and stock valuation using </a:t>
            </a:r>
            <a:r>
              <a:rPr kumimoji="0" lang="en-US" sz="2100" b="1" i="0" u="none" strike="noStrike" kern="0" cap="none" spc="0" normalizeH="0" baseline="0" noProof="0" dirty="0">
                <a:ln>
                  <a:noFill/>
                </a:ln>
                <a:solidFill>
                  <a:schemeClr val="tx2"/>
                </a:solidFill>
                <a:effectLst/>
                <a:highlight>
                  <a:srgbClr val="FFFF00"/>
                </a:highlight>
                <a:uLnTx/>
                <a:uFillTx/>
                <a:latin typeface="+mj-lt"/>
                <a:ea typeface="+mn-ea"/>
                <a:cs typeface="+mn-cs"/>
              </a:rPr>
              <a:t>DCF approaches</a:t>
            </a:r>
            <a:r>
              <a:rPr kumimoji="0" lang="en-US" sz="2100" b="1" i="0" u="none" strike="noStrike" kern="0" cap="none" spc="0" normalizeH="0" baseline="0" noProof="0" dirty="0">
                <a:ln>
                  <a:noFill/>
                </a:ln>
                <a:solidFill>
                  <a:schemeClr val="tx2"/>
                </a:solidFill>
                <a:effectLst/>
                <a:uLnTx/>
                <a:uFillTx/>
                <a:latin typeface="+mj-lt"/>
                <a:ea typeface="+mn-ea"/>
                <a:cs typeface="+mn-cs"/>
              </a:rPr>
              <a:t>…</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F551A85-C8CB-4EE8-B84B-C0AAD8C10A93}"/>
                  </a:ext>
                </a:extLst>
              </p:cNvPr>
              <p:cNvSpPr>
                <a:spLocks noGrp="1"/>
              </p:cNvSpPr>
              <p:nvPr>
                <p:ph type="body" sz="quarter" idx="14"/>
              </p:nvPr>
            </p:nvSpPr>
            <p:spPr>
              <a:xfrm>
                <a:off x="1004711" y="2057399"/>
                <a:ext cx="10272889" cy="3757383"/>
              </a:xfrm>
            </p:spPr>
            <p:txBody>
              <a:bodyPr/>
              <a:lstStyle/>
              <a:p>
                <a:pPr marL="0" indent="0">
                  <a:buNone/>
                </a:pPr>
                <a:r>
                  <a:rPr lang="en-US" sz="2000" dirty="0">
                    <a:solidFill>
                      <a:schemeClr val="tx1">
                        <a:lumMod val="75000"/>
                      </a:schemeClr>
                    </a:solidFill>
                  </a:rPr>
                  <a:t>Bond price can be thought of as the present value of future coupons and face value.</a:t>
                </a:r>
              </a:p>
              <a:p>
                <a:pPr marL="0" indent="0">
                  <a:buNone/>
                </a:pPr>
                <a:endParaRPr lang="en-US" sz="2000" i="1" dirty="0">
                  <a:solidFill>
                    <a:schemeClr val="tx1">
                      <a:lumMod val="75000"/>
                    </a:schemeClr>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000" i="1">
                          <a:solidFill>
                            <a:schemeClr val="tx1">
                              <a:lumMod val="75000"/>
                            </a:schemeClr>
                          </a:solidFill>
                          <a:latin typeface="Cambria Math"/>
                        </a:rPr>
                        <m:t>  </m:t>
                      </m:r>
                    </m:oMath>
                  </m:oMathPara>
                </a14:m>
                <a:endParaRPr lang="en-US" sz="2000" dirty="0">
                  <a:solidFill>
                    <a:schemeClr val="tx1">
                      <a:lumMod val="75000"/>
                    </a:schemeClr>
                  </a:solidFill>
                </a:endParaRPr>
              </a:p>
              <a:p>
                <a:pPr marL="0" indent="0">
                  <a:buNone/>
                </a:pPr>
                <a:endParaRPr lang="en-US" sz="2000" dirty="0">
                  <a:solidFill>
                    <a:schemeClr val="tx1">
                      <a:lumMod val="75000"/>
                    </a:schemeClr>
                  </a:solidFill>
                </a:endParaRPr>
              </a:p>
              <a:p>
                <a:pPr marL="0" indent="0">
                  <a:buNone/>
                </a:pPr>
                <a:r>
                  <a:rPr lang="en-US" sz="2000" dirty="0">
                    <a:solidFill>
                      <a:schemeClr val="tx1">
                        <a:lumMod val="75000"/>
                      </a:schemeClr>
                    </a:solidFill>
                  </a:rPr>
                  <a:t>The value of a share of stock can be thought of as the present value of expected future dividend payments and resale value.</a:t>
                </a:r>
              </a:p>
              <a:p>
                <a:endParaRPr lang="en-US" sz="2000" dirty="0"/>
              </a:p>
            </p:txBody>
          </p:sp>
        </mc:Choice>
        <mc:Fallback xmlns="">
          <p:sp>
            <p:nvSpPr>
              <p:cNvPr id="2" name="Text Placeholder 1">
                <a:extLst>
                  <a:ext uri="{FF2B5EF4-FFF2-40B4-BE49-F238E27FC236}">
                    <a16:creationId xmlns:a16="http://schemas.microsoft.com/office/drawing/2014/main" id="{4F551A85-C8CB-4EE8-B84B-C0AAD8C10A93}"/>
                  </a:ext>
                </a:extLst>
              </p:cNvPr>
              <p:cNvSpPr>
                <a:spLocks noGrp="1" noRot="1" noChangeAspect="1" noMove="1" noResize="1" noEditPoints="1" noAdjustHandles="1" noChangeArrowheads="1" noChangeShapeType="1" noTextEdit="1"/>
              </p:cNvSpPr>
              <p:nvPr>
                <p:ph type="body" sz="quarter" idx="14"/>
              </p:nvPr>
            </p:nvSpPr>
            <p:spPr>
              <a:xfrm>
                <a:off x="1004711" y="2057399"/>
                <a:ext cx="10272889" cy="3757383"/>
              </a:xfrm>
              <a:blipFill>
                <a:blip r:embed="rId2"/>
                <a:stretch>
                  <a:fillRect l="-653" t="-6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66A9454-FAB1-4F00-AFBA-BEC21A338168}"/>
                  </a:ext>
                </a:extLst>
              </p:cNvPr>
              <p:cNvSpPr txBox="1"/>
              <p:nvPr/>
            </p:nvSpPr>
            <p:spPr>
              <a:xfrm>
                <a:off x="3069115" y="2525711"/>
                <a:ext cx="6203045" cy="693780"/>
              </a:xfrm>
              <a:prstGeom prst="rect">
                <a:avLst/>
              </a:prstGeom>
              <a:solidFill>
                <a:schemeClr val="bg2">
                  <a:lumMod val="20000"/>
                  <a:lumOff val="80000"/>
                </a:schemeClr>
              </a:solidFill>
              <a:ln>
                <a:solidFill>
                  <a:schemeClr val="tx1"/>
                </a:solidFill>
              </a:ln>
            </p:spPr>
            <p:txBody>
              <a:bodyPr wrap="none" tIns="102870" bIns="102870" rtlCol="0">
                <a:spAutoFit/>
              </a:bodyPr>
              <a:lstStyle/>
              <a:p>
                <a:pPr eaLnBrk="0" fontAlgn="base" hangingPunct="0">
                  <a:spcBef>
                    <a:spcPct val="0"/>
                  </a:spcBef>
                  <a:spcAft>
                    <a:spcPct val="0"/>
                  </a:spcAft>
                </a:pPr>
                <a14:m>
                  <m:oMath xmlns:m="http://schemas.openxmlformats.org/officeDocument/2006/math">
                    <m:r>
                      <a:rPr lang="en-US" sz="2000" i="1">
                        <a:solidFill>
                          <a:srgbClr val="000000">
                            <a:lumMod val="50000"/>
                          </a:srgbClr>
                        </a:solidFill>
                        <a:latin typeface="Cambria Math"/>
                      </a:rPr>
                      <m:t>𝐵𝑜𝑛𝑑</m:t>
                    </m:r>
                    <m:r>
                      <a:rPr lang="en-US" sz="2000" i="1">
                        <a:solidFill>
                          <a:srgbClr val="000000">
                            <a:lumMod val="50000"/>
                          </a:srgbClr>
                        </a:solidFill>
                        <a:latin typeface="Cambria Math"/>
                      </a:rPr>
                      <m:t> </m:t>
                    </m:r>
                    <m:r>
                      <a:rPr lang="en-US" sz="2000" i="1">
                        <a:solidFill>
                          <a:srgbClr val="000000">
                            <a:lumMod val="50000"/>
                          </a:srgbClr>
                        </a:solidFill>
                        <a:latin typeface="Cambria Math"/>
                      </a:rPr>
                      <m:t>𝑃𝑟𝑖𝑐𝑒</m:t>
                    </m:r>
                    <m:r>
                      <a:rPr lang="en-US" sz="2000" i="1">
                        <a:solidFill>
                          <a:srgbClr val="000000">
                            <a:lumMod val="50000"/>
                          </a:srgbClr>
                        </a:solidFill>
                        <a:latin typeface="Cambria Math"/>
                      </a:rPr>
                      <m:t>= </m:t>
                    </m:r>
                    <m:f>
                      <m:fPr>
                        <m:ctrlPr>
                          <a:rPr lang="en-US" sz="2000" i="1">
                            <a:solidFill>
                              <a:srgbClr val="000000">
                                <a:lumMod val="50000"/>
                              </a:srgbClr>
                            </a:solidFill>
                            <a:latin typeface="Cambria Math" panose="02040503050406030204" pitchFamily="18" charset="0"/>
                          </a:rPr>
                        </m:ctrlPr>
                      </m:fPr>
                      <m:num>
                        <m:r>
                          <a:rPr lang="en-US" sz="2000" i="1">
                            <a:solidFill>
                              <a:srgbClr val="000000">
                                <a:lumMod val="50000"/>
                              </a:srgbClr>
                            </a:solidFill>
                            <a:latin typeface="Cambria Math"/>
                          </a:rPr>
                          <m:t>𝑐𝑜𝑢𝑝𝑜𝑛</m:t>
                        </m:r>
                      </m:num>
                      <m:den>
                        <m:sSup>
                          <m:sSupPr>
                            <m:ctrlPr>
                              <a:rPr lang="en-US" sz="2000" i="1">
                                <a:solidFill>
                                  <a:srgbClr val="000000">
                                    <a:lumMod val="50000"/>
                                  </a:srgbClr>
                                </a:solidFill>
                                <a:latin typeface="Cambria Math" panose="02040503050406030204" pitchFamily="18" charset="0"/>
                              </a:rPr>
                            </m:ctrlPr>
                          </m:sSupPr>
                          <m:e>
                            <m:r>
                              <a:rPr lang="en-US" sz="2000" i="1">
                                <a:solidFill>
                                  <a:srgbClr val="000000">
                                    <a:lumMod val="50000"/>
                                  </a:srgbClr>
                                </a:solidFill>
                                <a:latin typeface="Cambria Math"/>
                              </a:rPr>
                              <m:t>(1+</m:t>
                            </m:r>
                            <m:r>
                              <a:rPr lang="en-US" sz="2000" i="1">
                                <a:solidFill>
                                  <a:srgbClr val="000000">
                                    <a:lumMod val="50000"/>
                                  </a:srgbClr>
                                </a:solidFill>
                                <a:latin typeface="Cambria Math"/>
                              </a:rPr>
                              <m:t>𝑟</m:t>
                            </m:r>
                            <m:r>
                              <a:rPr lang="en-US" sz="2000" i="1">
                                <a:solidFill>
                                  <a:srgbClr val="000000">
                                    <a:lumMod val="50000"/>
                                  </a:srgbClr>
                                </a:solidFill>
                                <a:latin typeface="Cambria Math"/>
                              </a:rPr>
                              <m:t>)</m:t>
                            </m:r>
                          </m:e>
                          <m:sup>
                            <m:r>
                              <a:rPr lang="en-US" sz="2000" i="1">
                                <a:solidFill>
                                  <a:srgbClr val="000000">
                                    <a:lumMod val="50000"/>
                                  </a:srgbClr>
                                </a:solidFill>
                                <a:latin typeface="Cambria Math"/>
                              </a:rPr>
                              <m:t>1</m:t>
                            </m:r>
                          </m:sup>
                        </m:sSup>
                      </m:den>
                    </m:f>
                    <m:r>
                      <a:rPr lang="en-US" sz="2000" i="1">
                        <a:solidFill>
                          <a:srgbClr val="000000">
                            <a:lumMod val="50000"/>
                          </a:srgbClr>
                        </a:solidFill>
                        <a:latin typeface="Cambria Math"/>
                      </a:rPr>
                      <m:t>+</m:t>
                    </m:r>
                  </m:oMath>
                </a14:m>
                <a:r>
                  <a:rPr lang="en-US" sz="2000" dirty="0">
                    <a:solidFill>
                      <a:srgbClr val="000000">
                        <a:lumMod val="50000"/>
                      </a:srgbClr>
                    </a:solidFill>
                    <a:latin typeface="Arial" charset="0"/>
                  </a:rPr>
                  <a:t> </a:t>
                </a:r>
                <a14:m>
                  <m:oMath xmlns:m="http://schemas.openxmlformats.org/officeDocument/2006/math">
                    <m:f>
                      <m:fPr>
                        <m:ctrlPr>
                          <a:rPr lang="en-US" sz="2000" i="1">
                            <a:solidFill>
                              <a:srgbClr val="000000">
                                <a:lumMod val="50000"/>
                              </a:srgbClr>
                            </a:solidFill>
                            <a:latin typeface="Cambria Math" panose="02040503050406030204" pitchFamily="18" charset="0"/>
                          </a:rPr>
                        </m:ctrlPr>
                      </m:fPr>
                      <m:num>
                        <m:r>
                          <a:rPr lang="en-US" sz="2000" i="1">
                            <a:solidFill>
                              <a:srgbClr val="000000">
                                <a:lumMod val="50000"/>
                              </a:srgbClr>
                            </a:solidFill>
                            <a:latin typeface="Cambria Math"/>
                          </a:rPr>
                          <m:t>𝑐𝑜𝑢𝑝𝑜𝑛</m:t>
                        </m:r>
                      </m:num>
                      <m:den>
                        <m:sSup>
                          <m:sSupPr>
                            <m:ctrlPr>
                              <a:rPr lang="en-US" sz="2000" i="1">
                                <a:solidFill>
                                  <a:srgbClr val="000000">
                                    <a:lumMod val="50000"/>
                                  </a:srgbClr>
                                </a:solidFill>
                                <a:latin typeface="Cambria Math" panose="02040503050406030204" pitchFamily="18" charset="0"/>
                              </a:rPr>
                            </m:ctrlPr>
                          </m:sSupPr>
                          <m:e>
                            <m:r>
                              <a:rPr lang="en-US" sz="2000" i="1">
                                <a:solidFill>
                                  <a:srgbClr val="000000">
                                    <a:lumMod val="50000"/>
                                  </a:srgbClr>
                                </a:solidFill>
                                <a:latin typeface="Cambria Math"/>
                              </a:rPr>
                              <m:t>(1+</m:t>
                            </m:r>
                            <m:r>
                              <a:rPr lang="en-US" sz="2000" i="1">
                                <a:solidFill>
                                  <a:srgbClr val="000000">
                                    <a:lumMod val="50000"/>
                                  </a:srgbClr>
                                </a:solidFill>
                                <a:latin typeface="Cambria Math"/>
                              </a:rPr>
                              <m:t>𝑟</m:t>
                            </m:r>
                            <m:r>
                              <a:rPr lang="en-US" sz="2000" i="1">
                                <a:solidFill>
                                  <a:srgbClr val="000000">
                                    <a:lumMod val="50000"/>
                                  </a:srgbClr>
                                </a:solidFill>
                                <a:latin typeface="Cambria Math"/>
                              </a:rPr>
                              <m:t>)</m:t>
                            </m:r>
                          </m:e>
                          <m:sup>
                            <m:r>
                              <a:rPr lang="en-US" sz="2000" i="1">
                                <a:solidFill>
                                  <a:srgbClr val="000000">
                                    <a:lumMod val="50000"/>
                                  </a:srgbClr>
                                </a:solidFill>
                                <a:latin typeface="Cambria Math"/>
                              </a:rPr>
                              <m:t>2</m:t>
                            </m:r>
                          </m:sup>
                        </m:sSup>
                      </m:den>
                    </m:f>
                    <m:r>
                      <a:rPr lang="en-US" sz="2000" i="1">
                        <a:solidFill>
                          <a:srgbClr val="000000">
                            <a:lumMod val="50000"/>
                          </a:srgbClr>
                        </a:solidFill>
                        <a:latin typeface="Cambria Math"/>
                      </a:rPr>
                      <m:t>+…+</m:t>
                    </m:r>
                    <m:f>
                      <m:fPr>
                        <m:ctrlPr>
                          <a:rPr lang="en-US" sz="2000" i="1">
                            <a:solidFill>
                              <a:srgbClr val="000000">
                                <a:lumMod val="50000"/>
                              </a:srgbClr>
                            </a:solidFill>
                            <a:latin typeface="Cambria Math" panose="02040503050406030204" pitchFamily="18" charset="0"/>
                          </a:rPr>
                        </m:ctrlPr>
                      </m:fPr>
                      <m:num>
                        <m:r>
                          <a:rPr lang="en-US" sz="2000" i="1">
                            <a:solidFill>
                              <a:srgbClr val="000000">
                                <a:lumMod val="50000"/>
                              </a:srgbClr>
                            </a:solidFill>
                            <a:latin typeface="Cambria Math"/>
                          </a:rPr>
                          <m:t>𝑓𝑎𝑐𝑒</m:t>
                        </m:r>
                        <m:r>
                          <a:rPr lang="en-US" sz="2000" i="1">
                            <a:solidFill>
                              <a:srgbClr val="000000">
                                <a:lumMod val="50000"/>
                              </a:srgbClr>
                            </a:solidFill>
                            <a:latin typeface="Cambria Math"/>
                          </a:rPr>
                          <m:t> </m:t>
                        </m:r>
                        <m:r>
                          <a:rPr lang="en-US" sz="2000" i="1">
                            <a:solidFill>
                              <a:srgbClr val="000000">
                                <a:lumMod val="50000"/>
                              </a:srgbClr>
                            </a:solidFill>
                            <a:latin typeface="Cambria Math"/>
                          </a:rPr>
                          <m:t>𝑣𝑎𝑙𝑢𝑒</m:t>
                        </m:r>
                        <m:r>
                          <a:rPr lang="en-US" sz="2000" i="1">
                            <a:solidFill>
                              <a:srgbClr val="000000">
                                <a:lumMod val="50000"/>
                              </a:srgbClr>
                            </a:solidFill>
                            <a:latin typeface="Cambria Math"/>
                          </a:rPr>
                          <m:t>+ </m:t>
                        </m:r>
                        <m:r>
                          <a:rPr lang="en-US" sz="2000" i="1">
                            <a:solidFill>
                              <a:srgbClr val="000000">
                                <a:lumMod val="50000"/>
                              </a:srgbClr>
                            </a:solidFill>
                            <a:latin typeface="Cambria Math"/>
                          </a:rPr>
                          <m:t>𝑐𝑜𝑢𝑝𝑜𝑛</m:t>
                        </m:r>
                      </m:num>
                      <m:den>
                        <m:sSup>
                          <m:sSupPr>
                            <m:ctrlPr>
                              <a:rPr lang="en-US" sz="2000" i="1">
                                <a:solidFill>
                                  <a:srgbClr val="000000">
                                    <a:lumMod val="50000"/>
                                  </a:srgbClr>
                                </a:solidFill>
                                <a:latin typeface="Cambria Math" panose="02040503050406030204" pitchFamily="18" charset="0"/>
                              </a:rPr>
                            </m:ctrlPr>
                          </m:sSupPr>
                          <m:e>
                            <m:r>
                              <a:rPr lang="en-US" sz="2000" i="1">
                                <a:solidFill>
                                  <a:srgbClr val="000000">
                                    <a:lumMod val="50000"/>
                                  </a:srgbClr>
                                </a:solidFill>
                                <a:latin typeface="Cambria Math"/>
                              </a:rPr>
                              <m:t>(1+</m:t>
                            </m:r>
                            <m:r>
                              <a:rPr lang="en-US" sz="2000" i="1">
                                <a:solidFill>
                                  <a:srgbClr val="000000">
                                    <a:lumMod val="50000"/>
                                  </a:srgbClr>
                                </a:solidFill>
                                <a:latin typeface="Cambria Math"/>
                              </a:rPr>
                              <m:t>𝑟</m:t>
                            </m:r>
                            <m:r>
                              <a:rPr lang="en-US" sz="2000" i="1">
                                <a:solidFill>
                                  <a:srgbClr val="000000">
                                    <a:lumMod val="50000"/>
                                  </a:srgbClr>
                                </a:solidFill>
                                <a:latin typeface="Cambria Math"/>
                              </a:rPr>
                              <m:t>)</m:t>
                            </m:r>
                          </m:e>
                          <m:sup>
                            <m:r>
                              <a:rPr lang="en-US" sz="2000" i="1">
                                <a:solidFill>
                                  <a:srgbClr val="000000">
                                    <a:lumMod val="50000"/>
                                  </a:srgbClr>
                                </a:solidFill>
                                <a:latin typeface="Cambria Math"/>
                              </a:rPr>
                              <m:t>𝑛</m:t>
                            </m:r>
                          </m:sup>
                        </m:sSup>
                      </m:den>
                    </m:f>
                  </m:oMath>
                </a14:m>
                <a:endParaRPr lang="en-US" sz="2000" dirty="0">
                  <a:solidFill>
                    <a:srgbClr val="000000">
                      <a:lumMod val="50000"/>
                    </a:srgbClr>
                  </a:solidFill>
                  <a:latin typeface="Arial" charset="0"/>
                </a:endParaRPr>
              </a:p>
            </p:txBody>
          </p:sp>
        </mc:Choice>
        <mc:Fallback xmlns="">
          <p:sp>
            <p:nvSpPr>
              <p:cNvPr id="5" name="TextBox 4">
                <a:extLst>
                  <a:ext uri="{FF2B5EF4-FFF2-40B4-BE49-F238E27FC236}">
                    <a16:creationId xmlns:a16="http://schemas.microsoft.com/office/drawing/2014/main" id="{566A9454-FAB1-4F00-AFBA-BEC21A338168}"/>
                  </a:ext>
                </a:extLst>
              </p:cNvPr>
              <p:cNvSpPr txBox="1">
                <a:spLocks noRot="1" noChangeAspect="1" noMove="1" noResize="1" noEditPoints="1" noAdjustHandles="1" noChangeArrowheads="1" noChangeShapeType="1" noTextEdit="1"/>
              </p:cNvSpPr>
              <p:nvPr/>
            </p:nvSpPr>
            <p:spPr>
              <a:xfrm>
                <a:off x="3069115" y="2525711"/>
                <a:ext cx="6203045" cy="693780"/>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888E90D-8592-4220-8E7A-E35F8956C622}"/>
                  </a:ext>
                </a:extLst>
              </p:cNvPr>
              <p:cNvSpPr txBox="1"/>
              <p:nvPr/>
            </p:nvSpPr>
            <p:spPr>
              <a:xfrm>
                <a:off x="2417299" y="4528377"/>
                <a:ext cx="7685309" cy="698461"/>
              </a:xfrm>
              <a:prstGeom prst="rect">
                <a:avLst/>
              </a:prstGeom>
              <a:solidFill>
                <a:schemeClr val="bg2">
                  <a:lumMod val="20000"/>
                  <a:lumOff val="80000"/>
                </a:schemeClr>
              </a:solidFill>
              <a:ln>
                <a:solidFill>
                  <a:schemeClr val="tx1"/>
                </a:solidFill>
              </a:ln>
            </p:spPr>
            <p:txBody>
              <a:bodyPr wrap="none" tIns="102870" bIns="102870" rtlCol="0">
                <a:spAutoFit/>
              </a:bodyPr>
              <a:lstStyle/>
              <a:p>
                <a:pPr eaLnBrk="0" fontAlgn="base" hangingPunct="0">
                  <a:spcBef>
                    <a:spcPct val="0"/>
                  </a:spcBef>
                  <a:spcAft>
                    <a:spcPct val="0"/>
                  </a:spcAft>
                </a:pPr>
                <a14:m>
                  <m:oMath xmlns:m="http://schemas.openxmlformats.org/officeDocument/2006/math">
                    <m:r>
                      <a:rPr lang="en-US" sz="2000" i="1">
                        <a:solidFill>
                          <a:srgbClr val="000000">
                            <a:lumMod val="50000"/>
                          </a:srgbClr>
                        </a:solidFill>
                        <a:latin typeface="Cambria Math"/>
                      </a:rPr>
                      <m:t>𝑆𝑡𝑜𝑐𝑘</m:t>
                    </m:r>
                    <m:r>
                      <a:rPr lang="en-US" sz="2000" i="1">
                        <a:solidFill>
                          <a:srgbClr val="000000">
                            <a:lumMod val="50000"/>
                          </a:srgbClr>
                        </a:solidFill>
                        <a:latin typeface="Cambria Math"/>
                      </a:rPr>
                      <m:t> </m:t>
                    </m:r>
                    <m:r>
                      <a:rPr lang="en-US" sz="2000" i="1">
                        <a:solidFill>
                          <a:srgbClr val="000000">
                            <a:lumMod val="50000"/>
                          </a:srgbClr>
                        </a:solidFill>
                        <a:latin typeface="Cambria Math"/>
                      </a:rPr>
                      <m:t>𝑃𝑟𝑖𝑐𝑒</m:t>
                    </m:r>
                    <m:r>
                      <a:rPr lang="en-US" sz="2000" i="1">
                        <a:solidFill>
                          <a:srgbClr val="000000">
                            <a:lumMod val="50000"/>
                          </a:srgbClr>
                        </a:solidFill>
                        <a:latin typeface="Cambria Math"/>
                      </a:rPr>
                      <m:t>= </m:t>
                    </m:r>
                    <m:f>
                      <m:fPr>
                        <m:ctrlPr>
                          <a:rPr lang="en-US" sz="2000" i="1">
                            <a:solidFill>
                              <a:srgbClr val="000000">
                                <a:lumMod val="50000"/>
                              </a:srgbClr>
                            </a:solidFill>
                            <a:latin typeface="Cambria Math" panose="02040503050406030204" pitchFamily="18" charset="0"/>
                          </a:rPr>
                        </m:ctrlPr>
                      </m:fPr>
                      <m:num>
                        <m:r>
                          <a:rPr lang="en-US" sz="2000" i="1">
                            <a:solidFill>
                              <a:srgbClr val="000000">
                                <a:lumMod val="50000"/>
                              </a:srgbClr>
                            </a:solidFill>
                            <a:latin typeface="Cambria Math"/>
                          </a:rPr>
                          <m:t>𝐸</m:t>
                        </m:r>
                        <m:r>
                          <a:rPr lang="en-US" sz="2000" i="1">
                            <a:solidFill>
                              <a:srgbClr val="000000">
                                <a:lumMod val="50000"/>
                              </a:srgbClr>
                            </a:solidFill>
                            <a:latin typeface="Cambria Math"/>
                          </a:rPr>
                          <m:t>[</m:t>
                        </m:r>
                        <m:r>
                          <a:rPr lang="en-US" sz="2000" i="1">
                            <a:solidFill>
                              <a:srgbClr val="000000">
                                <a:lumMod val="50000"/>
                              </a:srgbClr>
                            </a:solidFill>
                            <a:latin typeface="Cambria Math"/>
                          </a:rPr>
                          <m:t>𝑑𝑖𝑣</m:t>
                        </m:r>
                        <m:r>
                          <a:rPr lang="en-US" sz="2000" i="1">
                            <a:solidFill>
                              <a:srgbClr val="000000">
                                <a:lumMod val="50000"/>
                              </a:srgbClr>
                            </a:solidFill>
                            <a:latin typeface="Cambria Math"/>
                          </a:rPr>
                          <m:t>1]</m:t>
                        </m:r>
                      </m:num>
                      <m:den>
                        <m:sSup>
                          <m:sSupPr>
                            <m:ctrlPr>
                              <a:rPr lang="en-US" sz="2000" i="1">
                                <a:solidFill>
                                  <a:srgbClr val="000000">
                                    <a:lumMod val="50000"/>
                                  </a:srgbClr>
                                </a:solidFill>
                                <a:latin typeface="Cambria Math" panose="02040503050406030204" pitchFamily="18" charset="0"/>
                              </a:rPr>
                            </m:ctrlPr>
                          </m:sSupPr>
                          <m:e>
                            <m:r>
                              <a:rPr lang="en-US" sz="2000" i="1">
                                <a:solidFill>
                                  <a:srgbClr val="000000">
                                    <a:lumMod val="50000"/>
                                  </a:srgbClr>
                                </a:solidFill>
                                <a:latin typeface="Cambria Math"/>
                              </a:rPr>
                              <m:t>(1+</m:t>
                            </m:r>
                            <m:r>
                              <a:rPr lang="en-US" sz="2000" i="1">
                                <a:solidFill>
                                  <a:srgbClr val="000000">
                                    <a:lumMod val="50000"/>
                                  </a:srgbClr>
                                </a:solidFill>
                                <a:latin typeface="Cambria Math"/>
                              </a:rPr>
                              <m:t>𝑟</m:t>
                            </m:r>
                            <m:r>
                              <a:rPr lang="en-US" sz="2000" i="1">
                                <a:solidFill>
                                  <a:srgbClr val="000000">
                                    <a:lumMod val="50000"/>
                                  </a:srgbClr>
                                </a:solidFill>
                                <a:latin typeface="Cambria Math"/>
                              </a:rPr>
                              <m:t>)</m:t>
                            </m:r>
                          </m:e>
                          <m:sup>
                            <m:r>
                              <a:rPr lang="en-US" sz="2000" i="1">
                                <a:solidFill>
                                  <a:srgbClr val="000000">
                                    <a:lumMod val="50000"/>
                                  </a:srgbClr>
                                </a:solidFill>
                                <a:latin typeface="Cambria Math"/>
                              </a:rPr>
                              <m:t>1</m:t>
                            </m:r>
                          </m:sup>
                        </m:sSup>
                      </m:den>
                    </m:f>
                    <m:r>
                      <a:rPr lang="en-US" sz="2000" i="1">
                        <a:solidFill>
                          <a:srgbClr val="000000">
                            <a:lumMod val="50000"/>
                          </a:srgbClr>
                        </a:solidFill>
                        <a:latin typeface="Cambria Math"/>
                      </a:rPr>
                      <m:t>+</m:t>
                    </m:r>
                  </m:oMath>
                </a14:m>
                <a:r>
                  <a:rPr lang="en-US" sz="2000" dirty="0">
                    <a:solidFill>
                      <a:srgbClr val="000000">
                        <a:lumMod val="50000"/>
                      </a:srgbClr>
                    </a:solidFill>
                    <a:latin typeface="Arial" charset="0"/>
                  </a:rPr>
                  <a:t> </a:t>
                </a:r>
                <a14:m>
                  <m:oMath xmlns:m="http://schemas.openxmlformats.org/officeDocument/2006/math">
                    <m:f>
                      <m:fPr>
                        <m:ctrlPr>
                          <a:rPr lang="en-US" sz="2000" i="1">
                            <a:solidFill>
                              <a:srgbClr val="000000">
                                <a:lumMod val="50000"/>
                              </a:srgbClr>
                            </a:solidFill>
                            <a:latin typeface="Cambria Math" panose="02040503050406030204" pitchFamily="18" charset="0"/>
                          </a:rPr>
                        </m:ctrlPr>
                      </m:fPr>
                      <m:num>
                        <m:r>
                          <a:rPr lang="en-US" sz="2000" i="1">
                            <a:solidFill>
                              <a:srgbClr val="000000">
                                <a:lumMod val="50000"/>
                              </a:srgbClr>
                            </a:solidFill>
                            <a:latin typeface="Cambria Math"/>
                          </a:rPr>
                          <m:t>𝐸</m:t>
                        </m:r>
                        <m:r>
                          <a:rPr lang="en-US" sz="2000" i="1">
                            <a:solidFill>
                              <a:srgbClr val="000000">
                                <a:lumMod val="50000"/>
                              </a:srgbClr>
                            </a:solidFill>
                            <a:latin typeface="Cambria Math"/>
                          </a:rPr>
                          <m:t>[</m:t>
                        </m:r>
                        <m:r>
                          <a:rPr lang="en-US" sz="2000" i="1">
                            <a:solidFill>
                              <a:srgbClr val="000000">
                                <a:lumMod val="50000"/>
                              </a:srgbClr>
                            </a:solidFill>
                            <a:latin typeface="Cambria Math"/>
                          </a:rPr>
                          <m:t>𝑑𝑖𝑣</m:t>
                        </m:r>
                        <m:r>
                          <a:rPr lang="en-US" sz="2000" i="1">
                            <a:solidFill>
                              <a:srgbClr val="000000">
                                <a:lumMod val="50000"/>
                              </a:srgbClr>
                            </a:solidFill>
                            <a:latin typeface="Cambria Math"/>
                          </a:rPr>
                          <m:t>2]</m:t>
                        </m:r>
                      </m:num>
                      <m:den>
                        <m:sSup>
                          <m:sSupPr>
                            <m:ctrlPr>
                              <a:rPr lang="en-US" sz="2000" i="1">
                                <a:solidFill>
                                  <a:srgbClr val="000000">
                                    <a:lumMod val="50000"/>
                                  </a:srgbClr>
                                </a:solidFill>
                                <a:latin typeface="Cambria Math" panose="02040503050406030204" pitchFamily="18" charset="0"/>
                              </a:rPr>
                            </m:ctrlPr>
                          </m:sSupPr>
                          <m:e>
                            <m:r>
                              <a:rPr lang="en-US" sz="2000" i="1">
                                <a:solidFill>
                                  <a:srgbClr val="000000">
                                    <a:lumMod val="50000"/>
                                  </a:srgbClr>
                                </a:solidFill>
                                <a:latin typeface="Cambria Math"/>
                              </a:rPr>
                              <m:t>(1+</m:t>
                            </m:r>
                            <m:r>
                              <a:rPr lang="en-US" sz="2000" i="1">
                                <a:solidFill>
                                  <a:srgbClr val="000000">
                                    <a:lumMod val="50000"/>
                                  </a:srgbClr>
                                </a:solidFill>
                                <a:latin typeface="Cambria Math"/>
                              </a:rPr>
                              <m:t>𝑟</m:t>
                            </m:r>
                            <m:r>
                              <a:rPr lang="en-US" sz="2000" i="1">
                                <a:solidFill>
                                  <a:srgbClr val="000000">
                                    <a:lumMod val="50000"/>
                                  </a:srgbClr>
                                </a:solidFill>
                                <a:latin typeface="Cambria Math"/>
                              </a:rPr>
                              <m:t>)</m:t>
                            </m:r>
                          </m:e>
                          <m:sup>
                            <m:r>
                              <a:rPr lang="en-US" sz="2000" i="1">
                                <a:solidFill>
                                  <a:srgbClr val="000000">
                                    <a:lumMod val="50000"/>
                                  </a:srgbClr>
                                </a:solidFill>
                                <a:latin typeface="Cambria Math"/>
                              </a:rPr>
                              <m:t>2</m:t>
                            </m:r>
                          </m:sup>
                        </m:sSup>
                      </m:den>
                    </m:f>
                    <m:r>
                      <a:rPr lang="en-US" sz="2000" i="1">
                        <a:solidFill>
                          <a:srgbClr val="000000">
                            <a:lumMod val="50000"/>
                          </a:srgbClr>
                        </a:solidFill>
                        <a:latin typeface="Cambria Math"/>
                      </a:rPr>
                      <m:t>+…+</m:t>
                    </m:r>
                    <m:f>
                      <m:fPr>
                        <m:ctrlPr>
                          <a:rPr lang="en-US" sz="2000" i="1">
                            <a:solidFill>
                              <a:srgbClr val="000000">
                                <a:lumMod val="50000"/>
                              </a:srgbClr>
                            </a:solidFill>
                            <a:latin typeface="Cambria Math" panose="02040503050406030204" pitchFamily="18" charset="0"/>
                          </a:rPr>
                        </m:ctrlPr>
                      </m:fPr>
                      <m:num>
                        <m:r>
                          <a:rPr lang="en-US" sz="2000" i="1">
                            <a:solidFill>
                              <a:srgbClr val="000000">
                                <a:lumMod val="50000"/>
                              </a:srgbClr>
                            </a:solidFill>
                            <a:latin typeface="Cambria Math"/>
                          </a:rPr>
                          <m:t>𝐸</m:t>
                        </m:r>
                        <m:r>
                          <a:rPr lang="en-US" sz="2000" i="1">
                            <a:solidFill>
                              <a:srgbClr val="000000">
                                <a:lumMod val="50000"/>
                              </a:srgbClr>
                            </a:solidFill>
                            <a:latin typeface="Cambria Math"/>
                          </a:rPr>
                          <m:t>[</m:t>
                        </m:r>
                        <m:r>
                          <a:rPr lang="en-US" sz="2000" i="1">
                            <a:solidFill>
                              <a:srgbClr val="000000">
                                <a:lumMod val="50000"/>
                              </a:srgbClr>
                            </a:solidFill>
                            <a:latin typeface="Cambria Math"/>
                          </a:rPr>
                          <m:t>𝑠𝑎𝑙𝑒</m:t>
                        </m:r>
                        <m:r>
                          <a:rPr lang="en-US" sz="2000" i="1">
                            <a:solidFill>
                              <a:srgbClr val="000000">
                                <a:lumMod val="50000"/>
                              </a:srgbClr>
                            </a:solidFill>
                            <a:latin typeface="Cambria Math"/>
                          </a:rPr>
                          <m:t> </m:t>
                        </m:r>
                        <m:r>
                          <a:rPr lang="en-US" sz="2000" i="1">
                            <a:solidFill>
                              <a:srgbClr val="000000">
                                <a:lumMod val="50000"/>
                              </a:srgbClr>
                            </a:solidFill>
                            <a:latin typeface="Cambria Math"/>
                          </a:rPr>
                          <m:t>𝑜𝑓</m:t>
                        </m:r>
                        <m:r>
                          <a:rPr lang="en-US" sz="2000" i="1">
                            <a:solidFill>
                              <a:srgbClr val="000000">
                                <a:lumMod val="50000"/>
                              </a:srgbClr>
                            </a:solidFill>
                            <a:latin typeface="Cambria Math"/>
                          </a:rPr>
                          <m:t> </m:t>
                        </m:r>
                        <m:r>
                          <a:rPr lang="en-US" sz="2000" i="1">
                            <a:solidFill>
                              <a:srgbClr val="000000">
                                <a:lumMod val="50000"/>
                              </a:srgbClr>
                            </a:solidFill>
                            <a:latin typeface="Cambria Math"/>
                          </a:rPr>
                          <m:t>𝑠𝑡𝑜𝑐𝑘</m:t>
                        </m:r>
                        <m:r>
                          <a:rPr lang="en-US" sz="2000" i="1">
                            <a:solidFill>
                              <a:srgbClr val="000000">
                                <a:lumMod val="50000"/>
                              </a:srgbClr>
                            </a:solidFill>
                            <a:latin typeface="Cambria Math"/>
                          </a:rPr>
                          <m:t> </m:t>
                        </m:r>
                        <m:r>
                          <a:rPr lang="en-US" sz="2000" i="1">
                            <a:solidFill>
                              <a:srgbClr val="000000">
                                <a:lumMod val="50000"/>
                              </a:srgbClr>
                            </a:solidFill>
                            <a:latin typeface="Cambria Math"/>
                          </a:rPr>
                          <m:t>𝑛</m:t>
                        </m:r>
                        <m:r>
                          <a:rPr lang="en-US" sz="2000" i="1">
                            <a:solidFill>
                              <a:srgbClr val="000000">
                                <a:lumMod val="50000"/>
                              </a:srgbClr>
                            </a:solidFill>
                            <a:latin typeface="Cambria Math"/>
                          </a:rPr>
                          <m:t> </m:t>
                        </m:r>
                        <m:r>
                          <a:rPr lang="en-US" sz="2000" i="1">
                            <a:solidFill>
                              <a:srgbClr val="000000">
                                <a:lumMod val="50000"/>
                              </a:srgbClr>
                            </a:solidFill>
                            <a:latin typeface="Cambria Math"/>
                          </a:rPr>
                          <m:t>𝑝𝑒𝑟𝑖𝑜𝑑𝑠</m:t>
                        </m:r>
                        <m:r>
                          <a:rPr lang="en-US" sz="2000" i="1">
                            <a:solidFill>
                              <a:srgbClr val="000000">
                                <a:lumMod val="50000"/>
                              </a:srgbClr>
                            </a:solidFill>
                            <a:latin typeface="Cambria Math"/>
                          </a:rPr>
                          <m:t> </m:t>
                        </m:r>
                        <m:r>
                          <a:rPr lang="en-US" sz="2000" i="1">
                            <a:solidFill>
                              <a:srgbClr val="000000">
                                <a:lumMod val="50000"/>
                              </a:srgbClr>
                            </a:solidFill>
                            <a:latin typeface="Cambria Math"/>
                          </a:rPr>
                          <m:t>𝑓𝑟𝑜𝑚</m:t>
                        </m:r>
                        <m:r>
                          <a:rPr lang="en-US" sz="2000" i="1">
                            <a:solidFill>
                              <a:srgbClr val="000000">
                                <a:lumMod val="50000"/>
                              </a:srgbClr>
                            </a:solidFill>
                            <a:latin typeface="Cambria Math"/>
                          </a:rPr>
                          <m:t> </m:t>
                        </m:r>
                        <m:r>
                          <a:rPr lang="en-US" sz="2000" i="1">
                            <a:solidFill>
                              <a:srgbClr val="000000">
                                <a:lumMod val="50000"/>
                              </a:srgbClr>
                            </a:solidFill>
                            <a:latin typeface="Cambria Math"/>
                          </a:rPr>
                          <m:t>𝑛𝑜𝑤</m:t>
                        </m:r>
                        <m:r>
                          <a:rPr lang="en-US" sz="2000" i="1">
                            <a:solidFill>
                              <a:srgbClr val="000000">
                                <a:lumMod val="50000"/>
                              </a:srgbClr>
                            </a:solidFill>
                            <a:latin typeface="Cambria Math"/>
                          </a:rPr>
                          <m:t>]</m:t>
                        </m:r>
                      </m:num>
                      <m:den>
                        <m:sSup>
                          <m:sSupPr>
                            <m:ctrlPr>
                              <a:rPr lang="en-US" sz="2000" i="1">
                                <a:solidFill>
                                  <a:srgbClr val="000000">
                                    <a:lumMod val="50000"/>
                                  </a:srgbClr>
                                </a:solidFill>
                                <a:latin typeface="Cambria Math" panose="02040503050406030204" pitchFamily="18" charset="0"/>
                              </a:rPr>
                            </m:ctrlPr>
                          </m:sSupPr>
                          <m:e>
                            <m:r>
                              <a:rPr lang="en-US" sz="2000" i="1">
                                <a:solidFill>
                                  <a:srgbClr val="000000">
                                    <a:lumMod val="50000"/>
                                  </a:srgbClr>
                                </a:solidFill>
                                <a:latin typeface="Cambria Math"/>
                              </a:rPr>
                              <m:t>(1+</m:t>
                            </m:r>
                            <m:r>
                              <a:rPr lang="en-US" sz="2000" i="1">
                                <a:solidFill>
                                  <a:srgbClr val="000000">
                                    <a:lumMod val="50000"/>
                                  </a:srgbClr>
                                </a:solidFill>
                                <a:latin typeface="Cambria Math"/>
                              </a:rPr>
                              <m:t>𝑟</m:t>
                            </m:r>
                            <m:r>
                              <a:rPr lang="en-US" sz="2000" i="1">
                                <a:solidFill>
                                  <a:srgbClr val="000000">
                                    <a:lumMod val="50000"/>
                                  </a:srgbClr>
                                </a:solidFill>
                                <a:latin typeface="Cambria Math"/>
                              </a:rPr>
                              <m:t>)</m:t>
                            </m:r>
                          </m:e>
                          <m:sup>
                            <m:r>
                              <a:rPr lang="en-US" sz="2000" i="1">
                                <a:solidFill>
                                  <a:srgbClr val="000000">
                                    <a:lumMod val="50000"/>
                                  </a:srgbClr>
                                </a:solidFill>
                                <a:latin typeface="Cambria Math"/>
                              </a:rPr>
                              <m:t>𝑛</m:t>
                            </m:r>
                          </m:sup>
                        </m:sSup>
                      </m:den>
                    </m:f>
                  </m:oMath>
                </a14:m>
                <a:endParaRPr lang="en-US" sz="2000" dirty="0">
                  <a:solidFill>
                    <a:srgbClr val="000000">
                      <a:lumMod val="50000"/>
                    </a:srgbClr>
                  </a:solidFill>
                  <a:latin typeface="Arial" charset="0"/>
                </a:endParaRPr>
              </a:p>
            </p:txBody>
          </p:sp>
        </mc:Choice>
        <mc:Fallback xmlns="">
          <p:sp>
            <p:nvSpPr>
              <p:cNvPr id="6" name="TextBox 5">
                <a:extLst>
                  <a:ext uri="{FF2B5EF4-FFF2-40B4-BE49-F238E27FC236}">
                    <a16:creationId xmlns:a16="http://schemas.microsoft.com/office/drawing/2014/main" id="{3888E90D-8592-4220-8E7A-E35F8956C622}"/>
                  </a:ext>
                </a:extLst>
              </p:cNvPr>
              <p:cNvSpPr txBox="1">
                <a:spLocks noRot="1" noChangeAspect="1" noMove="1" noResize="1" noEditPoints="1" noAdjustHandles="1" noChangeArrowheads="1" noChangeShapeType="1" noTextEdit="1"/>
              </p:cNvSpPr>
              <p:nvPr/>
            </p:nvSpPr>
            <p:spPr>
              <a:xfrm>
                <a:off x="2417299" y="4528377"/>
                <a:ext cx="7685309" cy="698461"/>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AD989BE-4600-422C-9E64-3E5FFEB1A073}"/>
              </a:ext>
            </a:extLst>
          </p:cNvPr>
          <p:cNvSpPr>
            <a:spLocks noGrp="1"/>
          </p:cNvSpPr>
          <p:nvPr>
            <p:ph type="sldNum" sz="quarter" idx="15"/>
          </p:nvPr>
        </p:nvSpPr>
        <p:spPr/>
        <p:txBody>
          <a:bodyPr/>
          <a:lstStyle/>
          <a:p>
            <a:pPr fontAlgn="base">
              <a:spcBef>
                <a:spcPct val="0"/>
              </a:spcBef>
              <a:spcAft>
                <a:spcPct val="0"/>
              </a:spcAft>
            </a:pPr>
            <a:fld id="{BFEE8A3B-91D4-480B-8F57-F565765E4202}" type="slidenum">
              <a:rPr lang="en-US">
                <a:solidFill>
                  <a:srgbClr val="000000"/>
                </a:solidFill>
                <a:latin typeface="Arial" charset="0"/>
              </a:rPr>
              <a:pPr fontAlgn="base">
                <a:spcBef>
                  <a:spcPct val="0"/>
                </a:spcBef>
                <a:spcAft>
                  <a:spcPct val="0"/>
                </a:spcAft>
              </a:pPr>
              <a:t>16</a:t>
            </a:fld>
            <a:endParaRPr lang="en-US" dirty="0">
              <a:solidFill>
                <a:srgbClr val="000000"/>
              </a:solidFill>
              <a:latin typeface="Arial" charset="0"/>
            </a:endParaRPr>
          </a:p>
        </p:txBody>
      </p:sp>
    </p:spTree>
    <p:extLst>
      <p:ext uri="{BB962C8B-B14F-4D97-AF65-F5344CB8AC3E}">
        <p14:creationId xmlns:p14="http://schemas.microsoft.com/office/powerpoint/2010/main" val="20142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Key question for stock valuation:  </a:t>
            </a:r>
            <a:br>
              <a:rPr lang="en-US" sz="2400" dirty="0"/>
            </a:br>
            <a:r>
              <a:rPr lang="en-US" sz="2400" dirty="0">
                <a:solidFill>
                  <a:srgbClr val="0070C0"/>
                </a:solidFill>
              </a:rPr>
              <a:t>What will the future dividends be?</a:t>
            </a:r>
          </a:p>
        </p:txBody>
      </p:sp>
      <p:sp>
        <p:nvSpPr>
          <p:cNvPr id="3" name="Content Placeholder 2"/>
          <p:cNvSpPr>
            <a:spLocks noGrp="1"/>
          </p:cNvSpPr>
          <p:nvPr>
            <p:ph idx="1"/>
          </p:nvPr>
        </p:nvSpPr>
        <p:spPr/>
        <p:txBody>
          <a:bodyPr/>
          <a:lstStyle/>
          <a:p>
            <a:pPr marL="0" indent="0">
              <a:buNone/>
            </a:pPr>
            <a:r>
              <a:rPr lang="en-US" sz="2000" dirty="0"/>
              <a:t>We will consider </a:t>
            </a:r>
            <a:r>
              <a:rPr lang="en-US" sz="2000" dirty="0">
                <a:highlight>
                  <a:srgbClr val="FFFF00"/>
                </a:highlight>
              </a:rPr>
              <a:t>3 approaches to modeling future dividends</a:t>
            </a:r>
            <a:r>
              <a:rPr lang="en-US" sz="2000" dirty="0"/>
              <a:t>:</a:t>
            </a:r>
          </a:p>
          <a:p>
            <a:pPr marL="571500" indent="-514350">
              <a:buFont typeface="+mj-lt"/>
              <a:buAutoNum type="arabicPeriod"/>
            </a:pPr>
            <a:r>
              <a:rPr lang="en-US" sz="2000" b="1" dirty="0">
                <a:solidFill>
                  <a:srgbClr val="0070C0"/>
                </a:solidFill>
              </a:rPr>
              <a:t>Constant dividend (no growth)</a:t>
            </a:r>
          </a:p>
          <a:p>
            <a:pPr marL="571500" indent="-514350">
              <a:buFont typeface="+mj-lt"/>
              <a:buAutoNum type="arabicPeriod"/>
            </a:pPr>
            <a:r>
              <a:rPr lang="en-US" sz="2000" b="1" dirty="0">
                <a:solidFill>
                  <a:srgbClr val="0070C0"/>
                </a:solidFill>
              </a:rPr>
              <a:t>Constant growth</a:t>
            </a:r>
          </a:p>
          <a:p>
            <a:pPr marL="571500" indent="-514350">
              <a:buFont typeface="+mj-lt"/>
              <a:buAutoNum type="arabicPeriod"/>
            </a:pPr>
            <a:r>
              <a:rPr lang="en-US" sz="2000" b="1" dirty="0">
                <a:solidFill>
                  <a:srgbClr val="0070C0"/>
                </a:solidFill>
              </a:rPr>
              <a:t>Two stage </a:t>
            </a:r>
            <a:r>
              <a:rPr lang="en-US" sz="2000" dirty="0"/>
              <a:t>(high growth followed by constant growth)</a:t>
            </a:r>
          </a:p>
          <a:p>
            <a:pPr marL="571500" indent="-514350">
              <a:buFont typeface="+mj-lt"/>
              <a:buAutoNum type="arabicPeriod"/>
            </a:pPr>
            <a:endParaRPr lang="en-US" sz="2000" dirty="0"/>
          </a:p>
          <a:p>
            <a:pPr marL="571500" indent="-514350">
              <a:buFont typeface="+mj-lt"/>
              <a:buAutoNum type="arabicPeriod"/>
            </a:pPr>
            <a:endParaRPr lang="en-US" sz="2000" dirty="0"/>
          </a:p>
          <a:p>
            <a:pPr marL="57150" indent="0">
              <a:buNone/>
            </a:pPr>
            <a:endParaRPr lang="en-US" sz="2000" dirty="0"/>
          </a:p>
          <a:p>
            <a:pPr marL="57150" indent="0">
              <a:buNone/>
            </a:pPr>
            <a:r>
              <a:rPr lang="en-US" sz="2000" dirty="0"/>
              <a:t>Note that the same growth assumptions (and formulas) used with dividend can be used when modeling “</a:t>
            </a:r>
            <a:r>
              <a:rPr lang="en-US" sz="2000" b="1" dirty="0">
                <a:solidFill>
                  <a:srgbClr val="0070C0"/>
                </a:solidFill>
              </a:rPr>
              <a:t>free cash flows</a:t>
            </a:r>
            <a:r>
              <a:rPr lang="en-US" sz="2000" dirty="0"/>
              <a:t>”.  We will discuss free cash flow modeling later in the lecture.</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83C23A22-75BA-450B-B90B-5FC4C9F9E5D8}" type="slidenum">
              <a:rPr lang="en-US" altLang="en-US">
                <a:solidFill>
                  <a:srgbClr val="000000"/>
                </a:solidFill>
                <a:latin typeface="Arial" charset="0"/>
              </a:rPr>
              <a:pPr fontAlgn="base">
                <a:spcBef>
                  <a:spcPct val="0"/>
                </a:spcBef>
                <a:spcAft>
                  <a:spcPct val="0"/>
                </a:spcAft>
              </a:pPr>
              <a:t>17</a:t>
            </a:fld>
            <a:endParaRPr lang="en-US" altLang="en-US">
              <a:solidFill>
                <a:srgbClr val="000000"/>
              </a:solidFill>
              <a:latin typeface="Arial" charset="0"/>
            </a:endParaRPr>
          </a:p>
        </p:txBody>
      </p:sp>
    </p:spTree>
    <p:extLst>
      <p:ext uri="{BB962C8B-B14F-4D97-AF65-F5344CB8AC3E}">
        <p14:creationId xmlns:p14="http://schemas.microsoft.com/office/powerpoint/2010/main" val="31140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867" y="609600"/>
            <a:ext cx="10227733" cy="1038578"/>
          </a:xfrm>
        </p:spPr>
        <p:txBody>
          <a:bodyPr/>
          <a:lstStyle/>
          <a:p>
            <a:r>
              <a:rPr lang="en-US" sz="2400" dirty="0"/>
              <a:t>No-growth approach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49867" y="1905000"/>
                <a:ext cx="10227733" cy="4038600"/>
              </a:xfrm>
            </p:spPr>
            <p:txBody>
              <a:bodyPr/>
              <a:lstStyle/>
              <a:p>
                <a:pPr marL="0" indent="0">
                  <a:buNone/>
                </a:pPr>
                <a:r>
                  <a:rPr lang="en-US" sz="2000" u="sng" dirty="0"/>
                  <a:t>With the </a:t>
                </a:r>
                <a:r>
                  <a:rPr lang="en-US" sz="2000" b="1" u="sng" dirty="0">
                    <a:solidFill>
                      <a:srgbClr val="0070C0"/>
                    </a:solidFill>
                  </a:rPr>
                  <a:t>no growth </a:t>
                </a:r>
                <a:r>
                  <a:rPr lang="en-US" sz="2000" u="sng" dirty="0"/>
                  <a:t>assumption for dividend growth</a:t>
                </a:r>
                <a:r>
                  <a:rPr lang="en-US" sz="2000" dirty="0"/>
                  <a:t>: </a:t>
                </a:r>
                <a:r>
                  <a:rPr lang="en-US" sz="2000" i="1" dirty="0">
                    <a:latin typeface="Cambria Math"/>
                  </a:rPr>
                  <a:t> </a:t>
                </a:r>
              </a:p>
              <a:p>
                <a:pPr marL="0" indent="0">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0</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2</m:t>
                        </m:r>
                      </m:sub>
                    </m:sSub>
                  </m:oMath>
                </a14:m>
                <a:r>
                  <a:rPr lang="en-US" sz="2000" dirty="0"/>
                  <a:t>…</a:t>
                </a:r>
              </a:p>
              <a:p>
                <a:pPr marL="0" indent="0">
                  <a:buNone/>
                </a:pPr>
                <a:r>
                  <a:rPr lang="en-US" sz="2000" dirty="0"/>
                  <a:t>Price</a:t>
                </a:r>
                <a:r>
                  <a:rPr lang="en-US" sz="2000" baseline="-25000" dirty="0"/>
                  <a:t>0</a:t>
                </a:r>
                <a:r>
                  <a:rPr lang="en-US" sz="2000" dirty="0"/>
                  <a:t> </a:t>
                </a:r>
                <a14:m>
                  <m:oMath xmlns:m="http://schemas.openxmlformats.org/officeDocument/2006/math">
                    <m:r>
                      <a:rPr lang="en-US" sz="2000" b="1" i="1">
                        <a:latin typeface="Cambria Math"/>
                      </a:rPr>
                      <m:t>= </m:t>
                    </m:r>
                    <m:f>
                      <m:fPr>
                        <m:ctrlPr>
                          <a:rPr lang="en-US" sz="2000" b="1"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0</m:t>
                            </m:r>
                          </m:sub>
                        </m:sSub>
                      </m:num>
                      <m:den>
                        <m:sSup>
                          <m:sSupPr>
                            <m:ctrlPr>
                              <a:rPr lang="en-US" sz="2000" b="1" i="1">
                                <a:latin typeface="Cambria Math" panose="02040503050406030204" pitchFamily="18" charset="0"/>
                              </a:rPr>
                            </m:ctrlPr>
                          </m:sSupPr>
                          <m:e>
                            <m:r>
                              <a:rPr lang="en-US" sz="2000" b="1" i="1">
                                <a:latin typeface="Cambria Math"/>
                              </a:rPr>
                              <m:t>(</m:t>
                            </m:r>
                            <m:r>
                              <a:rPr lang="en-US" sz="2000" b="1" i="1">
                                <a:latin typeface="Cambria Math"/>
                              </a:rPr>
                              <m:t>𝟏</m:t>
                            </m:r>
                            <m:r>
                              <a:rPr lang="en-US" sz="2000" b="1" i="1">
                                <a:latin typeface="Cambria Math"/>
                              </a:rPr>
                              <m:t>+</m:t>
                            </m:r>
                            <m:r>
                              <a:rPr lang="en-US" sz="2000" b="1" i="1">
                                <a:latin typeface="Cambria Math"/>
                              </a:rPr>
                              <m:t>𝒓</m:t>
                            </m:r>
                            <m:r>
                              <a:rPr lang="en-US" sz="2000" b="1" i="1">
                                <a:latin typeface="Cambria Math"/>
                              </a:rPr>
                              <m:t>)</m:t>
                            </m:r>
                          </m:e>
                          <m:sup>
                            <m:r>
                              <a:rPr lang="en-US" sz="2000" b="1" i="1">
                                <a:latin typeface="Cambria Math"/>
                              </a:rPr>
                              <m:t>𝟏</m:t>
                            </m:r>
                          </m:sup>
                        </m:sSup>
                      </m:den>
                    </m:f>
                    <m:r>
                      <a:rPr lang="en-US" sz="2000" b="1" i="1">
                        <a:latin typeface="Cambria Math"/>
                      </a:rPr>
                      <m:t>+</m:t>
                    </m:r>
                    <m:f>
                      <m:fPr>
                        <m:ctrlPr>
                          <a:rPr lang="en-US" sz="2000" b="1"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0</m:t>
                            </m:r>
                          </m:sub>
                        </m:sSub>
                      </m:num>
                      <m:den>
                        <m:sSup>
                          <m:sSupPr>
                            <m:ctrlPr>
                              <a:rPr lang="en-US" sz="2000" b="1" i="1">
                                <a:latin typeface="Cambria Math" panose="02040503050406030204" pitchFamily="18" charset="0"/>
                              </a:rPr>
                            </m:ctrlPr>
                          </m:sSupPr>
                          <m:e>
                            <m:r>
                              <a:rPr lang="en-US" sz="2000" b="1" i="1">
                                <a:latin typeface="Cambria Math"/>
                              </a:rPr>
                              <m:t>(</m:t>
                            </m:r>
                            <m:r>
                              <a:rPr lang="en-US" sz="2000" b="1" i="1">
                                <a:latin typeface="Cambria Math"/>
                              </a:rPr>
                              <m:t>𝟏</m:t>
                            </m:r>
                            <m:r>
                              <a:rPr lang="en-US" sz="2000" b="1" i="1">
                                <a:latin typeface="Cambria Math"/>
                              </a:rPr>
                              <m:t>+</m:t>
                            </m:r>
                            <m:r>
                              <a:rPr lang="en-US" sz="2000" b="1" i="1">
                                <a:latin typeface="Cambria Math"/>
                              </a:rPr>
                              <m:t>𝒓</m:t>
                            </m:r>
                            <m:r>
                              <a:rPr lang="en-US" sz="2000" b="1" i="1">
                                <a:latin typeface="Cambria Math"/>
                              </a:rPr>
                              <m:t>)</m:t>
                            </m:r>
                          </m:e>
                          <m:sup>
                            <m:r>
                              <a:rPr lang="en-US" sz="2000" b="1" i="1">
                                <a:latin typeface="Cambria Math"/>
                              </a:rPr>
                              <m:t>𝟐</m:t>
                            </m:r>
                          </m:sup>
                        </m:sSup>
                      </m:den>
                    </m:f>
                  </m:oMath>
                </a14:m>
                <a:r>
                  <a:rPr lang="en-US" sz="2000" b="1" dirty="0"/>
                  <a:t> </a:t>
                </a:r>
                <a14:m>
                  <m:oMath xmlns:m="http://schemas.openxmlformats.org/officeDocument/2006/math">
                    <m:r>
                      <a:rPr lang="en-US" sz="2000" b="1" i="1">
                        <a:latin typeface="Cambria Math"/>
                      </a:rPr>
                      <m:t>+</m:t>
                    </m:r>
                    <m:f>
                      <m:fPr>
                        <m:ctrlPr>
                          <a:rPr lang="en-US" sz="2000" b="1"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0</m:t>
                            </m:r>
                          </m:sub>
                        </m:sSub>
                      </m:num>
                      <m:den>
                        <m:sSup>
                          <m:sSupPr>
                            <m:ctrlPr>
                              <a:rPr lang="en-US" sz="2000" b="1" i="1">
                                <a:latin typeface="Cambria Math" panose="02040503050406030204" pitchFamily="18" charset="0"/>
                              </a:rPr>
                            </m:ctrlPr>
                          </m:sSupPr>
                          <m:e>
                            <m:r>
                              <a:rPr lang="en-US" sz="2000" b="1" i="1">
                                <a:latin typeface="Cambria Math"/>
                              </a:rPr>
                              <m:t>(</m:t>
                            </m:r>
                            <m:r>
                              <a:rPr lang="en-US" sz="2000" b="1" i="1">
                                <a:latin typeface="Cambria Math"/>
                              </a:rPr>
                              <m:t>𝟏</m:t>
                            </m:r>
                            <m:r>
                              <a:rPr lang="en-US" sz="2000" b="1" i="1">
                                <a:latin typeface="Cambria Math"/>
                              </a:rPr>
                              <m:t>+</m:t>
                            </m:r>
                            <m:r>
                              <a:rPr lang="en-US" sz="2000" b="1" i="1">
                                <a:latin typeface="Cambria Math"/>
                              </a:rPr>
                              <m:t>𝒓</m:t>
                            </m:r>
                            <m:r>
                              <a:rPr lang="en-US" sz="2000" b="1" i="1">
                                <a:latin typeface="Cambria Math"/>
                              </a:rPr>
                              <m:t>)</m:t>
                            </m:r>
                          </m:e>
                          <m:sup>
                            <m:r>
                              <a:rPr lang="en-US" sz="2000" b="1" i="1">
                                <a:latin typeface="Cambria Math"/>
                              </a:rPr>
                              <m:t>𝟑</m:t>
                            </m:r>
                          </m:sup>
                        </m:sSup>
                      </m:den>
                    </m:f>
                    <m:r>
                      <a:rPr lang="en-US" sz="2000" b="1" i="1">
                        <a:latin typeface="Cambria Math"/>
                      </a:rPr>
                      <m:t>+…</m:t>
                    </m:r>
                  </m:oMath>
                </a14:m>
                <a:endParaRPr lang="en-US" sz="2000" b="1" dirty="0"/>
              </a:p>
              <a:p>
                <a:pPr marL="0" indent="0">
                  <a:buNone/>
                </a:pPr>
                <a:r>
                  <a:rPr lang="en-US" sz="2000" b="1" dirty="0">
                    <a:solidFill>
                      <a:srgbClr val="0070C0"/>
                    </a:solidFill>
                    <a:highlight>
                      <a:srgbClr val="FFFF00"/>
                    </a:highlight>
                  </a:rPr>
                  <a:t>Price</a:t>
                </a:r>
                <a:r>
                  <a:rPr lang="en-US" sz="2000" b="1" baseline="-25000" dirty="0">
                    <a:solidFill>
                      <a:srgbClr val="0070C0"/>
                    </a:solidFill>
                    <a:highlight>
                      <a:srgbClr val="FFFF00"/>
                    </a:highlight>
                  </a:rPr>
                  <a:t>0</a:t>
                </a:r>
                <a:r>
                  <a:rPr lang="en-US" sz="2000" b="1" dirty="0">
                    <a:solidFill>
                      <a:srgbClr val="0070C0"/>
                    </a:solidFill>
                    <a:highlight>
                      <a:srgbClr val="FFFF00"/>
                    </a:highlight>
                  </a:rPr>
                  <a:t> </a:t>
                </a:r>
                <a14:m>
                  <m:oMath xmlns:m="http://schemas.openxmlformats.org/officeDocument/2006/math">
                    <m:r>
                      <a:rPr lang="en-US" sz="2000" b="1" i="1">
                        <a:solidFill>
                          <a:srgbClr val="0070C0"/>
                        </a:solidFill>
                        <a:highlight>
                          <a:srgbClr val="FFFF00"/>
                        </a:highlight>
                        <a:latin typeface="Cambria Math"/>
                      </a:rPr>
                      <m:t>= </m:t>
                    </m:r>
                    <m:f>
                      <m:fPr>
                        <m:ctrlPr>
                          <a:rPr lang="en-US" sz="2000" b="1" i="1">
                            <a:solidFill>
                              <a:srgbClr val="0070C0"/>
                            </a:solidFill>
                            <a:highlight>
                              <a:srgbClr val="FFFF00"/>
                            </a:highlight>
                            <a:latin typeface="Cambria Math" panose="02040503050406030204" pitchFamily="18" charset="0"/>
                          </a:rPr>
                        </m:ctrlPr>
                      </m:fPr>
                      <m:num>
                        <m:sSub>
                          <m:sSubPr>
                            <m:ctrlPr>
                              <a:rPr lang="en-US" sz="2000" b="1" i="1">
                                <a:solidFill>
                                  <a:srgbClr val="0070C0"/>
                                </a:solidFill>
                                <a:highlight>
                                  <a:srgbClr val="FFFF00"/>
                                </a:highlight>
                                <a:latin typeface="Cambria Math" panose="02040503050406030204" pitchFamily="18" charset="0"/>
                              </a:rPr>
                            </m:ctrlPr>
                          </m:sSubPr>
                          <m:e>
                            <m:r>
                              <a:rPr lang="en-US" sz="2000" b="1" i="1">
                                <a:solidFill>
                                  <a:srgbClr val="0070C0"/>
                                </a:solidFill>
                                <a:highlight>
                                  <a:srgbClr val="FFFF00"/>
                                </a:highlight>
                                <a:latin typeface="Cambria Math"/>
                              </a:rPr>
                              <m:t>𝑫</m:t>
                            </m:r>
                          </m:e>
                          <m:sub>
                            <m:r>
                              <a:rPr lang="en-US" sz="2000" b="1" i="1">
                                <a:solidFill>
                                  <a:srgbClr val="0070C0"/>
                                </a:solidFill>
                                <a:highlight>
                                  <a:srgbClr val="FFFF00"/>
                                </a:highlight>
                                <a:latin typeface="Cambria Math"/>
                              </a:rPr>
                              <m:t>𝟎</m:t>
                            </m:r>
                          </m:sub>
                        </m:sSub>
                      </m:num>
                      <m:den>
                        <m:r>
                          <a:rPr lang="en-US" sz="2000" b="1" i="1">
                            <a:solidFill>
                              <a:srgbClr val="0070C0"/>
                            </a:solidFill>
                            <a:highlight>
                              <a:srgbClr val="FFFF00"/>
                            </a:highlight>
                            <a:latin typeface="Cambria Math"/>
                          </a:rPr>
                          <m:t>𝒓</m:t>
                        </m:r>
                      </m:den>
                    </m:f>
                  </m:oMath>
                </a14:m>
                <a:endParaRPr lang="en-US" sz="2000" b="1" dirty="0">
                  <a:solidFill>
                    <a:srgbClr val="0070C0"/>
                  </a:solidFill>
                  <a:highlight>
                    <a:srgbClr val="FFFF00"/>
                  </a:highlight>
                </a:endParaRPr>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49867" y="1905000"/>
                <a:ext cx="10227733" cy="4038600"/>
              </a:xfrm>
              <a:blipFill>
                <a:blip r:embed="rId3"/>
                <a:stretch>
                  <a:fillRect l="-596" t="-7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base">
              <a:spcBef>
                <a:spcPct val="0"/>
              </a:spcBef>
              <a:spcAft>
                <a:spcPct val="0"/>
              </a:spcAft>
            </a:pPr>
            <a:fld id="{83C23A22-75BA-450B-B90B-5FC4C9F9E5D8}" type="slidenum">
              <a:rPr lang="en-US" altLang="en-US">
                <a:solidFill>
                  <a:srgbClr val="000000"/>
                </a:solidFill>
                <a:latin typeface="Arial" charset="0"/>
              </a:rPr>
              <a:pPr fontAlgn="base">
                <a:spcBef>
                  <a:spcPct val="0"/>
                </a:spcBef>
                <a:spcAft>
                  <a:spcPct val="0"/>
                </a:spcAft>
              </a:pPr>
              <a:t>18</a:t>
            </a:fld>
            <a:endParaRPr lang="en-US" altLang="en-US">
              <a:solidFill>
                <a:srgbClr val="000000"/>
              </a:solidFill>
              <a:latin typeface="Arial" charset="0"/>
            </a:endParaRPr>
          </a:p>
        </p:txBody>
      </p:sp>
    </p:spTree>
    <p:extLst>
      <p:ext uri="{BB962C8B-B14F-4D97-AF65-F5344CB8AC3E}">
        <p14:creationId xmlns:p14="http://schemas.microsoft.com/office/powerpoint/2010/main" val="26228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sz="2400" dirty="0"/>
              <a:t>Constant growth approach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2000" u="sng" dirty="0"/>
                  <a:t>With the </a:t>
                </a:r>
                <a:r>
                  <a:rPr lang="en-US" sz="2000" b="1" u="sng" dirty="0">
                    <a:solidFill>
                      <a:srgbClr val="0070C0"/>
                    </a:solidFill>
                  </a:rPr>
                  <a:t>constant growth </a:t>
                </a:r>
                <a:r>
                  <a:rPr lang="en-US" sz="2000" u="sng" dirty="0"/>
                  <a:t>assumption</a:t>
                </a:r>
                <a:r>
                  <a:rPr lang="en-US" sz="2000" dirty="0"/>
                  <a:t>: </a:t>
                </a:r>
                <a:r>
                  <a:rPr lang="en-US" sz="2000" i="1" dirty="0">
                    <a:latin typeface="Cambria Math"/>
                  </a:rPr>
                  <a:t> </a:t>
                </a:r>
              </a:p>
              <a:p>
                <a:pPr marL="0" indent="0">
                  <a:buNone/>
                </a:pP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 </m:t>
                        </m:r>
                        <m:r>
                          <a:rPr lang="en-US" sz="2000" i="1">
                            <a:latin typeface="Cambria Math"/>
                          </a:rPr>
                          <m:t>𝐷</m:t>
                        </m:r>
                      </m:e>
                      <m:sub>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0</m:t>
                        </m:r>
                      </m:sub>
                    </m:sSub>
                    <m:d>
                      <m:dPr>
                        <m:ctrlPr>
                          <a:rPr lang="en-US" sz="2000" i="1">
                            <a:latin typeface="Cambria Math" panose="02040503050406030204" pitchFamily="18" charset="0"/>
                          </a:rPr>
                        </m:ctrlPr>
                      </m:dPr>
                      <m:e>
                        <m:r>
                          <a:rPr lang="en-US" sz="2000" i="1">
                            <a:latin typeface="Cambria Math"/>
                          </a:rPr>
                          <m:t>1+</m:t>
                        </m:r>
                        <m:r>
                          <a:rPr lang="en-US" sz="2000" i="1">
                            <a:latin typeface="Cambria Math"/>
                          </a:rPr>
                          <m:t>𝑔</m:t>
                        </m:r>
                      </m:e>
                    </m:d>
                  </m:oMath>
                </a14:m>
                <a:r>
                  <a:rPr lang="en-US" sz="2000" dirty="0"/>
                  <a:t> and</a:t>
                </a:r>
              </a:p>
              <a:p>
                <a:pPr marL="0" indent="0">
                  <a:buNone/>
                </a:pP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2</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1</m:t>
                        </m:r>
                      </m:sub>
                    </m:sSub>
                    <m:d>
                      <m:dPr>
                        <m:ctrlPr>
                          <a:rPr lang="en-US" sz="2000" i="1">
                            <a:latin typeface="Cambria Math" panose="02040503050406030204" pitchFamily="18" charset="0"/>
                          </a:rPr>
                        </m:ctrlPr>
                      </m:dPr>
                      <m:e>
                        <m:r>
                          <a:rPr lang="en-US" sz="2000" i="1">
                            <a:latin typeface="Cambria Math"/>
                          </a:rPr>
                          <m:t>1+</m:t>
                        </m:r>
                        <m:r>
                          <a:rPr lang="en-US" sz="2000" i="1">
                            <a:latin typeface="Cambria Math"/>
                          </a:rPr>
                          <m:t>𝑔</m:t>
                        </m:r>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0</m:t>
                        </m:r>
                      </m:sub>
                    </m:sSub>
                    <m:d>
                      <m:dPr>
                        <m:ctrlPr>
                          <a:rPr lang="en-US" sz="2000" i="1">
                            <a:latin typeface="Cambria Math" panose="02040503050406030204" pitchFamily="18" charset="0"/>
                          </a:rPr>
                        </m:ctrlPr>
                      </m:dPr>
                      <m:e>
                        <m:r>
                          <a:rPr lang="en-US" sz="2000" i="1">
                            <a:latin typeface="Cambria Math"/>
                          </a:rPr>
                          <m:t>1+</m:t>
                        </m:r>
                        <m:r>
                          <a:rPr lang="en-US" sz="2000" i="1">
                            <a:latin typeface="Cambria Math"/>
                          </a:rPr>
                          <m:t>𝑔</m:t>
                        </m:r>
                      </m:e>
                    </m:d>
                    <m:r>
                      <a:rPr lang="en-US" sz="2000" i="1">
                        <a:latin typeface="Cambria Math"/>
                      </a:rPr>
                      <m:t>(1+</m:t>
                    </m:r>
                    <m:r>
                      <a:rPr lang="en-US" sz="2000" i="1">
                        <a:latin typeface="Cambria Math"/>
                      </a:rPr>
                      <m:t>𝑔</m:t>
                    </m:r>
                    <m:r>
                      <a:rPr lang="en-US" sz="2000" i="1">
                        <a:latin typeface="Cambria Math"/>
                      </a:rPr>
                      <m:t>)</m:t>
                    </m:r>
                  </m:oMath>
                </a14:m>
                <a:endParaRPr lang="en-US" sz="2000" dirty="0"/>
              </a:p>
              <a:p>
                <a:pPr marL="0" indent="0">
                  <a:buNone/>
                </a:pPr>
                <a:endParaRPr lang="en-US" sz="2000" dirty="0"/>
              </a:p>
              <a:p>
                <a:pPr marL="0" indent="0">
                  <a:buNone/>
                </a:pPr>
                <a:endParaRPr lang="en-US" sz="2000" dirty="0"/>
              </a:p>
              <a:p>
                <a:pPr marL="0" indent="0">
                  <a:buNone/>
                </a:pPr>
                <a:r>
                  <a:rPr lang="en-US" sz="2000" dirty="0"/>
                  <a:t>Price</a:t>
                </a:r>
                <a:r>
                  <a:rPr lang="en-US" sz="2000" baseline="-25000" dirty="0"/>
                  <a:t>0</a:t>
                </a:r>
                <a:r>
                  <a:rPr lang="en-US" sz="2000" dirty="0"/>
                  <a:t> </a:t>
                </a:r>
                <a14:m>
                  <m:oMath xmlns:m="http://schemas.openxmlformats.org/officeDocument/2006/math">
                    <m:r>
                      <a:rPr lang="en-US" sz="2000" b="1" i="1">
                        <a:latin typeface="Cambria Math"/>
                      </a:rPr>
                      <m:t>= </m:t>
                    </m:r>
                    <m:f>
                      <m:fPr>
                        <m:ctrlPr>
                          <a:rPr lang="en-US" sz="2000" b="1"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0</m:t>
                            </m:r>
                          </m:sub>
                        </m:sSub>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r>
                                  <a:rPr lang="en-US" sz="2000" i="1">
                                    <a:latin typeface="Cambria Math"/>
                                  </a:rPr>
                                  <m:t>𝑔</m:t>
                                </m:r>
                              </m:e>
                            </m:d>
                          </m:e>
                          <m:sup>
                            <m:r>
                              <a:rPr lang="en-US" sz="2000" i="1">
                                <a:latin typeface="Cambria Math"/>
                              </a:rPr>
                              <m:t>1</m:t>
                            </m:r>
                          </m:sup>
                        </m:sSup>
                      </m:num>
                      <m:den>
                        <m:sSup>
                          <m:sSupPr>
                            <m:ctrlPr>
                              <a:rPr lang="en-US" sz="2000" b="1" i="1">
                                <a:latin typeface="Cambria Math" panose="02040503050406030204" pitchFamily="18" charset="0"/>
                              </a:rPr>
                            </m:ctrlPr>
                          </m:sSupPr>
                          <m:e>
                            <m:r>
                              <a:rPr lang="en-US" sz="2000" b="1" i="1">
                                <a:latin typeface="Cambria Math"/>
                              </a:rPr>
                              <m:t>(</m:t>
                            </m:r>
                            <m:r>
                              <a:rPr lang="en-US" sz="2000" b="1" i="1">
                                <a:latin typeface="Cambria Math"/>
                              </a:rPr>
                              <m:t>𝟏</m:t>
                            </m:r>
                            <m:r>
                              <a:rPr lang="en-US" sz="2000" b="1" i="1">
                                <a:latin typeface="Cambria Math"/>
                              </a:rPr>
                              <m:t>+</m:t>
                            </m:r>
                            <m:r>
                              <a:rPr lang="en-US" sz="2000" b="1" i="1">
                                <a:latin typeface="Cambria Math"/>
                              </a:rPr>
                              <m:t>𝒓</m:t>
                            </m:r>
                            <m:r>
                              <a:rPr lang="en-US" sz="2000" b="1" i="1">
                                <a:latin typeface="Cambria Math"/>
                              </a:rPr>
                              <m:t>)</m:t>
                            </m:r>
                          </m:e>
                          <m:sup>
                            <m:r>
                              <a:rPr lang="en-US" sz="2000" b="1" i="1">
                                <a:latin typeface="Cambria Math"/>
                              </a:rPr>
                              <m:t>𝟏</m:t>
                            </m:r>
                          </m:sup>
                        </m:sSup>
                      </m:den>
                    </m:f>
                    <m:r>
                      <a:rPr lang="en-US" sz="2000" b="1" i="1">
                        <a:latin typeface="Cambria Math"/>
                      </a:rPr>
                      <m:t>+</m:t>
                    </m:r>
                    <m:f>
                      <m:fPr>
                        <m:ctrlPr>
                          <a:rPr lang="en-US" sz="2000" b="1"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0</m:t>
                            </m:r>
                          </m:sub>
                        </m:sSub>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r>
                                  <a:rPr lang="en-US" sz="2000" i="1">
                                    <a:latin typeface="Cambria Math"/>
                                  </a:rPr>
                                  <m:t>𝑔</m:t>
                                </m:r>
                              </m:e>
                            </m:d>
                          </m:e>
                          <m:sup>
                            <m:r>
                              <a:rPr lang="en-US" sz="2000" i="1">
                                <a:latin typeface="Cambria Math"/>
                              </a:rPr>
                              <m:t>2</m:t>
                            </m:r>
                          </m:sup>
                        </m:sSup>
                      </m:num>
                      <m:den>
                        <m:sSup>
                          <m:sSupPr>
                            <m:ctrlPr>
                              <a:rPr lang="en-US" sz="2000" b="1" i="1">
                                <a:latin typeface="Cambria Math" panose="02040503050406030204" pitchFamily="18" charset="0"/>
                              </a:rPr>
                            </m:ctrlPr>
                          </m:sSupPr>
                          <m:e>
                            <m:r>
                              <a:rPr lang="en-US" sz="2000" b="1" i="1">
                                <a:latin typeface="Cambria Math"/>
                              </a:rPr>
                              <m:t>(</m:t>
                            </m:r>
                            <m:r>
                              <a:rPr lang="en-US" sz="2000" b="1" i="1">
                                <a:latin typeface="Cambria Math"/>
                              </a:rPr>
                              <m:t>𝟏</m:t>
                            </m:r>
                            <m:r>
                              <a:rPr lang="en-US" sz="2000" b="1" i="1">
                                <a:latin typeface="Cambria Math"/>
                              </a:rPr>
                              <m:t>+</m:t>
                            </m:r>
                            <m:r>
                              <a:rPr lang="en-US" sz="2000" b="1" i="1">
                                <a:latin typeface="Cambria Math"/>
                              </a:rPr>
                              <m:t>𝒓</m:t>
                            </m:r>
                            <m:r>
                              <a:rPr lang="en-US" sz="2000" b="1" i="1">
                                <a:latin typeface="Cambria Math"/>
                              </a:rPr>
                              <m:t>)</m:t>
                            </m:r>
                          </m:e>
                          <m:sup>
                            <m:r>
                              <a:rPr lang="en-US" sz="2000" b="1" i="1">
                                <a:latin typeface="Cambria Math"/>
                              </a:rPr>
                              <m:t>𝟐</m:t>
                            </m:r>
                          </m:sup>
                        </m:sSup>
                      </m:den>
                    </m:f>
                  </m:oMath>
                </a14:m>
                <a:r>
                  <a:rPr lang="en-US" sz="2000" b="1" dirty="0"/>
                  <a:t> </a:t>
                </a:r>
                <a14:m>
                  <m:oMath xmlns:m="http://schemas.openxmlformats.org/officeDocument/2006/math">
                    <m:r>
                      <a:rPr lang="en-US" sz="2000" b="1" i="1">
                        <a:latin typeface="Cambria Math"/>
                      </a:rPr>
                      <m:t>+</m:t>
                    </m:r>
                    <m:f>
                      <m:fPr>
                        <m:ctrlPr>
                          <a:rPr lang="en-US" sz="2000" b="1"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0</m:t>
                            </m:r>
                          </m:sub>
                        </m:sSub>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r>
                                  <a:rPr lang="en-US" sz="2000" i="1">
                                    <a:latin typeface="Cambria Math"/>
                                  </a:rPr>
                                  <m:t>𝑔</m:t>
                                </m:r>
                              </m:e>
                            </m:d>
                          </m:e>
                          <m:sup>
                            <m:r>
                              <a:rPr lang="en-US" sz="2000" i="1">
                                <a:latin typeface="Cambria Math"/>
                              </a:rPr>
                              <m:t>3</m:t>
                            </m:r>
                          </m:sup>
                        </m:sSup>
                      </m:num>
                      <m:den>
                        <m:sSup>
                          <m:sSupPr>
                            <m:ctrlPr>
                              <a:rPr lang="en-US" sz="2000" b="1" i="1">
                                <a:latin typeface="Cambria Math" panose="02040503050406030204" pitchFamily="18" charset="0"/>
                              </a:rPr>
                            </m:ctrlPr>
                          </m:sSupPr>
                          <m:e>
                            <m:r>
                              <a:rPr lang="en-US" sz="2000" b="1" i="1">
                                <a:latin typeface="Cambria Math"/>
                              </a:rPr>
                              <m:t>(</m:t>
                            </m:r>
                            <m:r>
                              <a:rPr lang="en-US" sz="2000" b="1" i="1">
                                <a:latin typeface="Cambria Math"/>
                              </a:rPr>
                              <m:t>𝟏</m:t>
                            </m:r>
                            <m:r>
                              <a:rPr lang="en-US" sz="2000" b="1" i="1">
                                <a:latin typeface="Cambria Math"/>
                              </a:rPr>
                              <m:t>+</m:t>
                            </m:r>
                            <m:r>
                              <a:rPr lang="en-US" sz="2000" b="1" i="1">
                                <a:latin typeface="Cambria Math"/>
                              </a:rPr>
                              <m:t>𝒓</m:t>
                            </m:r>
                            <m:r>
                              <a:rPr lang="en-US" sz="2000" b="1" i="1">
                                <a:latin typeface="Cambria Math"/>
                              </a:rPr>
                              <m:t>)</m:t>
                            </m:r>
                          </m:e>
                          <m:sup>
                            <m:r>
                              <a:rPr lang="en-US" sz="2000" b="1" i="1">
                                <a:latin typeface="Cambria Math"/>
                              </a:rPr>
                              <m:t>𝟑</m:t>
                            </m:r>
                          </m:sup>
                        </m:sSup>
                      </m:den>
                    </m:f>
                    <m:r>
                      <a:rPr lang="en-US" sz="2000" b="1" i="1">
                        <a:latin typeface="Cambria Math"/>
                      </a:rPr>
                      <m:t>+…</m:t>
                    </m:r>
                  </m:oMath>
                </a14:m>
                <a:endParaRPr lang="en-US" sz="2000" b="1" dirty="0"/>
              </a:p>
              <a:p>
                <a:pPr marL="0" indent="0">
                  <a:buNone/>
                </a:pPr>
                <a:r>
                  <a:rPr lang="en-US" sz="2000" b="1" dirty="0">
                    <a:solidFill>
                      <a:srgbClr val="0070C0"/>
                    </a:solidFill>
                    <a:highlight>
                      <a:srgbClr val="FFFF00"/>
                    </a:highlight>
                  </a:rPr>
                  <a:t>Price</a:t>
                </a:r>
                <a:r>
                  <a:rPr lang="en-US" sz="2000" b="1" baseline="-25000" dirty="0">
                    <a:solidFill>
                      <a:srgbClr val="0070C0"/>
                    </a:solidFill>
                    <a:highlight>
                      <a:srgbClr val="FFFF00"/>
                    </a:highlight>
                  </a:rPr>
                  <a:t>0</a:t>
                </a:r>
                <a:r>
                  <a:rPr lang="en-US" sz="2000" b="1" dirty="0">
                    <a:solidFill>
                      <a:srgbClr val="0070C0"/>
                    </a:solidFill>
                    <a:highlight>
                      <a:srgbClr val="FFFF00"/>
                    </a:highlight>
                  </a:rPr>
                  <a:t> </a:t>
                </a:r>
                <a14:m>
                  <m:oMath xmlns:m="http://schemas.openxmlformats.org/officeDocument/2006/math">
                    <m:r>
                      <a:rPr lang="en-US" sz="2000" b="1" i="1">
                        <a:solidFill>
                          <a:srgbClr val="0070C0"/>
                        </a:solidFill>
                        <a:highlight>
                          <a:srgbClr val="FFFF00"/>
                        </a:highlight>
                        <a:latin typeface="Cambria Math"/>
                      </a:rPr>
                      <m:t>= </m:t>
                    </m:r>
                    <m:f>
                      <m:fPr>
                        <m:ctrlPr>
                          <a:rPr lang="en-US" sz="2000" b="1" i="1">
                            <a:solidFill>
                              <a:srgbClr val="0070C0"/>
                            </a:solidFill>
                            <a:highlight>
                              <a:srgbClr val="FFFF00"/>
                            </a:highlight>
                            <a:latin typeface="Cambria Math" panose="02040503050406030204" pitchFamily="18" charset="0"/>
                          </a:rPr>
                        </m:ctrlPr>
                      </m:fPr>
                      <m:num>
                        <m:sSub>
                          <m:sSubPr>
                            <m:ctrlPr>
                              <a:rPr lang="en-US" sz="2000" b="1" i="1">
                                <a:solidFill>
                                  <a:srgbClr val="0070C0"/>
                                </a:solidFill>
                                <a:highlight>
                                  <a:srgbClr val="FFFF00"/>
                                </a:highlight>
                                <a:latin typeface="Cambria Math" panose="02040503050406030204" pitchFamily="18" charset="0"/>
                              </a:rPr>
                            </m:ctrlPr>
                          </m:sSubPr>
                          <m:e>
                            <m:r>
                              <a:rPr lang="en-US" sz="2000" b="1" i="1">
                                <a:solidFill>
                                  <a:srgbClr val="0070C0"/>
                                </a:solidFill>
                                <a:highlight>
                                  <a:srgbClr val="FFFF00"/>
                                </a:highlight>
                                <a:latin typeface="Cambria Math"/>
                              </a:rPr>
                              <m:t>𝑫</m:t>
                            </m:r>
                          </m:e>
                          <m:sub>
                            <m:r>
                              <a:rPr lang="en-US" sz="2000" b="1" i="1">
                                <a:solidFill>
                                  <a:srgbClr val="0070C0"/>
                                </a:solidFill>
                                <a:highlight>
                                  <a:srgbClr val="FFFF00"/>
                                </a:highlight>
                                <a:latin typeface="Cambria Math"/>
                              </a:rPr>
                              <m:t>𝟏</m:t>
                            </m:r>
                          </m:sub>
                        </m:sSub>
                      </m:num>
                      <m:den>
                        <m:r>
                          <a:rPr lang="en-US" sz="2000" b="1" i="1">
                            <a:solidFill>
                              <a:srgbClr val="0070C0"/>
                            </a:solidFill>
                            <a:highlight>
                              <a:srgbClr val="FFFF00"/>
                            </a:highlight>
                            <a:latin typeface="Cambria Math"/>
                          </a:rPr>
                          <m:t>𝒓</m:t>
                        </m:r>
                        <m:r>
                          <a:rPr lang="en-US" sz="2000" b="1" i="1">
                            <a:solidFill>
                              <a:srgbClr val="0070C0"/>
                            </a:solidFill>
                            <a:highlight>
                              <a:srgbClr val="FFFF00"/>
                            </a:highlight>
                            <a:latin typeface="Cambria Math"/>
                          </a:rPr>
                          <m:t>−</m:t>
                        </m:r>
                        <m:r>
                          <a:rPr lang="en-US" sz="2000" b="1" i="1">
                            <a:solidFill>
                              <a:srgbClr val="0070C0"/>
                            </a:solidFill>
                            <a:highlight>
                              <a:srgbClr val="FFFF00"/>
                            </a:highlight>
                            <a:latin typeface="Cambria Math"/>
                          </a:rPr>
                          <m:t>𝒈</m:t>
                        </m:r>
                      </m:den>
                    </m:f>
                    <m:r>
                      <a:rPr lang="en-US" sz="2000" b="1" i="1">
                        <a:highlight>
                          <a:srgbClr val="FFFF00"/>
                        </a:highlight>
                        <a:latin typeface="Cambria Math"/>
                      </a:rPr>
                      <m:t>=</m:t>
                    </m:r>
                    <m:f>
                      <m:fPr>
                        <m:ctrlPr>
                          <a:rPr lang="en-US" sz="2000" b="1" i="1">
                            <a:highlight>
                              <a:srgbClr val="FFFF00"/>
                            </a:highlight>
                            <a:latin typeface="Cambria Math" panose="02040503050406030204" pitchFamily="18" charset="0"/>
                          </a:rPr>
                        </m:ctrlPr>
                      </m:fPr>
                      <m:num>
                        <m:sSub>
                          <m:sSubPr>
                            <m:ctrlPr>
                              <a:rPr lang="en-US" sz="2000" i="1">
                                <a:highlight>
                                  <a:srgbClr val="FFFF00"/>
                                </a:highlight>
                                <a:latin typeface="Cambria Math" panose="02040503050406030204" pitchFamily="18" charset="0"/>
                              </a:rPr>
                            </m:ctrlPr>
                          </m:sSubPr>
                          <m:e>
                            <m:r>
                              <a:rPr lang="en-US" sz="2000" i="1">
                                <a:highlight>
                                  <a:srgbClr val="FFFF00"/>
                                </a:highlight>
                                <a:latin typeface="Cambria Math"/>
                              </a:rPr>
                              <m:t>𝐷</m:t>
                            </m:r>
                          </m:e>
                          <m:sub>
                            <m:r>
                              <a:rPr lang="en-US" sz="2000" i="1">
                                <a:highlight>
                                  <a:srgbClr val="FFFF00"/>
                                </a:highlight>
                                <a:latin typeface="Cambria Math"/>
                              </a:rPr>
                              <m:t>0</m:t>
                            </m:r>
                          </m:sub>
                        </m:sSub>
                        <m:sSup>
                          <m:sSupPr>
                            <m:ctrlPr>
                              <a:rPr lang="en-US" sz="2000" i="1">
                                <a:highlight>
                                  <a:srgbClr val="FFFF00"/>
                                </a:highlight>
                                <a:latin typeface="Cambria Math" panose="02040503050406030204" pitchFamily="18" charset="0"/>
                              </a:rPr>
                            </m:ctrlPr>
                          </m:sSupPr>
                          <m:e>
                            <m:d>
                              <m:dPr>
                                <m:ctrlPr>
                                  <a:rPr lang="en-US" sz="2000" i="1">
                                    <a:highlight>
                                      <a:srgbClr val="FFFF00"/>
                                    </a:highlight>
                                    <a:latin typeface="Cambria Math" panose="02040503050406030204" pitchFamily="18" charset="0"/>
                                  </a:rPr>
                                </m:ctrlPr>
                              </m:dPr>
                              <m:e>
                                <m:r>
                                  <a:rPr lang="en-US" sz="2000" i="1">
                                    <a:highlight>
                                      <a:srgbClr val="FFFF00"/>
                                    </a:highlight>
                                    <a:latin typeface="Cambria Math"/>
                                  </a:rPr>
                                  <m:t>1+</m:t>
                                </m:r>
                                <m:r>
                                  <a:rPr lang="en-US" sz="2000" i="1">
                                    <a:highlight>
                                      <a:srgbClr val="FFFF00"/>
                                    </a:highlight>
                                    <a:latin typeface="Cambria Math"/>
                                  </a:rPr>
                                  <m:t>𝑔</m:t>
                                </m:r>
                              </m:e>
                            </m:d>
                          </m:e>
                          <m:sup>
                            <m:r>
                              <a:rPr lang="en-US" sz="2000" i="1">
                                <a:highlight>
                                  <a:srgbClr val="FFFF00"/>
                                </a:highlight>
                                <a:latin typeface="Cambria Math"/>
                              </a:rPr>
                              <m:t>1</m:t>
                            </m:r>
                          </m:sup>
                        </m:sSup>
                      </m:num>
                      <m:den>
                        <m:r>
                          <a:rPr lang="en-US" sz="2000" b="1" i="1">
                            <a:highlight>
                              <a:srgbClr val="FFFF00"/>
                            </a:highlight>
                            <a:latin typeface="Cambria Math"/>
                          </a:rPr>
                          <m:t>𝒓</m:t>
                        </m:r>
                        <m:r>
                          <a:rPr lang="en-US" sz="2000" b="1" i="1">
                            <a:highlight>
                              <a:srgbClr val="FFFF00"/>
                            </a:highlight>
                            <a:latin typeface="Cambria Math"/>
                          </a:rPr>
                          <m:t>−</m:t>
                        </m:r>
                        <m:r>
                          <a:rPr lang="en-US" sz="2000" b="1" i="1">
                            <a:highlight>
                              <a:srgbClr val="FFFF00"/>
                            </a:highlight>
                            <a:latin typeface="Cambria Math"/>
                          </a:rPr>
                          <m:t>𝒈</m:t>
                        </m:r>
                      </m:den>
                    </m:f>
                  </m:oMath>
                </a14:m>
                <a:endParaRPr lang="en-US" sz="2000" b="1" dirty="0">
                  <a:highlight>
                    <a:srgbClr val="FFFF00"/>
                  </a:highlight>
                </a:endParaRPr>
              </a:p>
              <a:p>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7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base">
              <a:spcBef>
                <a:spcPct val="0"/>
              </a:spcBef>
              <a:spcAft>
                <a:spcPct val="0"/>
              </a:spcAft>
            </a:pPr>
            <a:fld id="{83C23A22-75BA-450B-B90B-5FC4C9F9E5D8}" type="slidenum">
              <a:rPr lang="en-US" altLang="en-US">
                <a:solidFill>
                  <a:srgbClr val="000000"/>
                </a:solidFill>
                <a:latin typeface="Arial" charset="0"/>
              </a:rPr>
              <a:pPr fontAlgn="base">
                <a:spcBef>
                  <a:spcPct val="0"/>
                </a:spcBef>
                <a:spcAft>
                  <a:spcPct val="0"/>
                </a:spcAft>
              </a:pPr>
              <a:t>19</a:t>
            </a:fld>
            <a:endParaRPr lang="en-US" altLang="en-US">
              <a:solidFill>
                <a:srgbClr val="000000"/>
              </a:solidFill>
              <a:latin typeface="Arial" charset="0"/>
            </a:endParaRPr>
          </a:p>
        </p:txBody>
      </p:sp>
    </p:spTree>
    <p:extLst>
      <p:ext uri="{BB962C8B-B14F-4D97-AF65-F5344CB8AC3E}">
        <p14:creationId xmlns:p14="http://schemas.microsoft.com/office/powerpoint/2010/main" val="56307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B6149F-22F2-4C70-BD44-1BF6B10F5E8F}"/>
              </a:ext>
            </a:extLst>
          </p:cNvPr>
          <p:cNvSpPr>
            <a:spLocks noGrp="1"/>
          </p:cNvSpPr>
          <p:nvPr>
            <p:ph type="title" idx="4294967295"/>
          </p:nvPr>
        </p:nvSpPr>
        <p:spPr>
          <a:xfrm>
            <a:off x="-6854" y="0"/>
            <a:ext cx="12221496" cy="849463"/>
          </a:xfrm>
          <a:prstGeom prst="rect">
            <a:avLst/>
          </a:prstGeom>
          <a:solidFill>
            <a:schemeClr val="tx2"/>
          </a:solidFill>
          <a:ln>
            <a:noFill/>
            <a:prstDash/>
          </a:ln>
          <a:effectLst/>
        </p:spPr>
        <p:txBody>
          <a:bodyPr rot="0" spcFirstLastPara="0" vertOverflow="overflow" horzOverflow="overflow" vert="horz" wrap="square" lIns="228600" tIns="228600" rIns="228600" bIns="228600" numCol="1" spcCol="0" rtlCol="0" fromWordArt="0" anchor="b" anchorCtr="0" forceAA="0" compatLnSpc="1">
            <a:prstTxWarp prst="textNoShape">
              <a:avLst/>
            </a:prstTxWarp>
            <a:spAutoFit/>
          </a:bodyPr>
          <a:lstStyle/>
          <a:p>
            <a:pPr marL="114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j-lt"/>
                <a:ea typeface="+mn-ea"/>
                <a:cs typeface="+mn-cs"/>
              </a:rPr>
              <a:t>Discussion Topics</a:t>
            </a:r>
          </a:p>
        </p:txBody>
      </p:sp>
      <p:sp>
        <p:nvSpPr>
          <p:cNvPr id="2" name="Text Placeholder 1">
            <a:extLst>
              <a:ext uri="{FF2B5EF4-FFF2-40B4-BE49-F238E27FC236}">
                <a16:creationId xmlns:a16="http://schemas.microsoft.com/office/drawing/2014/main" id="{01FECD69-EFEB-4311-9AA5-8E5277C4182C}"/>
              </a:ext>
            </a:extLst>
          </p:cNvPr>
          <p:cNvSpPr>
            <a:spLocks noGrp="1"/>
          </p:cNvSpPr>
          <p:nvPr>
            <p:ph type="body" sz="quarter" idx="14"/>
          </p:nvPr>
        </p:nvSpPr>
        <p:spPr>
          <a:xfrm>
            <a:off x="646043" y="1306185"/>
            <a:ext cx="10883348" cy="4383156"/>
          </a:xfrm>
        </p:spPr>
        <p:txBody>
          <a:bodyPr/>
          <a:lstStyle/>
          <a:p>
            <a:r>
              <a:rPr lang="en-US" sz="2000" dirty="0">
                <a:solidFill>
                  <a:schemeClr val="tx1">
                    <a:lumMod val="75000"/>
                  </a:schemeClr>
                </a:solidFill>
              </a:rPr>
              <a:t>We will spend the time in class today going through key takeaways from the lectures that covered the topics in PowerPoint files 11 - 15.</a:t>
            </a:r>
          </a:p>
          <a:p>
            <a:r>
              <a:rPr lang="en-US" sz="2000" dirty="0">
                <a:solidFill>
                  <a:schemeClr val="tx1">
                    <a:lumMod val="75000"/>
                  </a:schemeClr>
                </a:solidFill>
              </a:rPr>
              <a:t>We won’t have time to go into detail about everything, but our class discussion is intended to help you remember some of the key points from the second half of the semester.</a:t>
            </a:r>
          </a:p>
          <a:p>
            <a:r>
              <a:rPr lang="en-US" sz="2000" dirty="0">
                <a:solidFill>
                  <a:schemeClr val="tx1">
                    <a:lumMod val="75000"/>
                  </a:schemeClr>
                </a:solidFill>
              </a:rPr>
              <a:t>As discussed in class, the final exam will cover key topics from earlier in the semester in addition to the topics covered since midterm 2.</a:t>
            </a:r>
          </a:p>
          <a:p>
            <a:endParaRPr lang="en-US" sz="2400" dirty="0"/>
          </a:p>
          <a:p>
            <a:endParaRPr lang="en-US" sz="2400" dirty="0"/>
          </a:p>
        </p:txBody>
      </p:sp>
      <p:sp>
        <p:nvSpPr>
          <p:cNvPr id="6" name="Slide Number Placeholder 5">
            <a:extLst>
              <a:ext uri="{FF2B5EF4-FFF2-40B4-BE49-F238E27FC236}">
                <a16:creationId xmlns:a16="http://schemas.microsoft.com/office/drawing/2014/main" id="{28B29BC5-956B-4540-AEF7-259083A9B3A0}"/>
              </a:ext>
            </a:extLst>
          </p:cNvPr>
          <p:cNvSpPr>
            <a:spLocks noGrp="1"/>
          </p:cNvSpPr>
          <p:nvPr>
            <p:ph type="sldNum" sz="quarter" idx="15"/>
          </p:nvPr>
        </p:nvSpPr>
        <p:spPr/>
        <p:txBody>
          <a:bodyPr/>
          <a:lstStyle/>
          <a:p>
            <a:fld id="{BFEE8A3B-91D4-480B-8F57-F565765E4202}" type="slidenum">
              <a:rPr lang="en-US" smtClean="0"/>
              <a:pPr/>
              <a:t>2</a:t>
            </a:fld>
            <a:endParaRPr lang="en-US" dirty="0"/>
          </a:p>
        </p:txBody>
      </p:sp>
    </p:spTree>
    <p:extLst>
      <p:ext uri="{BB962C8B-B14F-4D97-AF65-F5344CB8AC3E}">
        <p14:creationId xmlns:p14="http://schemas.microsoft.com/office/powerpoint/2010/main" val="248683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C47C37C-DCA8-4B5A-8D16-A60CAAF42340}"/>
                  </a:ext>
                </a:extLst>
              </p:cNvPr>
              <p:cNvSpPr>
                <a:spLocks noGrp="1"/>
              </p:cNvSpPr>
              <p:nvPr>
                <p:ph type="body" sz="quarter" idx="14"/>
              </p:nvPr>
            </p:nvSpPr>
            <p:spPr>
              <a:xfrm>
                <a:off x="5836356" y="2020546"/>
                <a:ext cx="5441243" cy="3999254"/>
              </a:xfrm>
            </p:spPr>
            <p:txBody>
              <a:bodyPr/>
              <a:lstStyle/>
              <a:p>
                <a:pPr marL="0" indent="0">
                  <a:spcBef>
                    <a:spcPct val="50000"/>
                  </a:spcBef>
                  <a:buNone/>
                </a:pPr>
                <a:r>
                  <a:rPr lang="en-US" sz="2000" b="1" u="sng" dirty="0"/>
                  <a:t>Assumptions:</a:t>
                </a:r>
              </a:p>
              <a:p>
                <a:pPr marL="214313" indent="-214313">
                  <a:spcBef>
                    <a:spcPts val="0"/>
                  </a:spcBef>
                  <a:buFont typeface="Arial" panose="020B0604020202020204" pitchFamily="34" charset="0"/>
                  <a:buChar char="•"/>
                </a:pPr>
                <a:r>
                  <a:rPr lang="en-US" sz="2000" dirty="0"/>
                  <a:t>Dividends will grow at 6% constantly forever</a:t>
                </a:r>
              </a:p>
              <a:p>
                <a:pPr marL="214313" indent="-214313">
                  <a:spcBef>
                    <a:spcPts val="0"/>
                  </a:spcBef>
                  <a:buFont typeface="Arial" panose="020B0604020202020204" pitchFamily="34" charset="0"/>
                  <a:buChar char="•"/>
                </a:pPr>
                <a:r>
                  <a:rPr lang="en-US" sz="2000" dirty="0"/>
                  <a:t>Caterpillar’s beta is .91, the risk-free rate is 3%, and the market risk premium is 5.5%.  This means the cost of equity is 8%</a:t>
                </a:r>
                <a:endParaRPr lang="en-US" sz="2000" dirty="0">
                  <a:sym typeface="Wingdings" panose="05000000000000000000" pitchFamily="2" charset="2"/>
                </a:endParaRPr>
              </a:p>
              <a:p>
                <a:pPr>
                  <a:spcBef>
                    <a:spcPct val="50000"/>
                  </a:spcBef>
                </a:pPr>
                <a:endParaRPr lang="en-US" sz="2000" dirty="0">
                  <a:sym typeface="Wingdings" panose="05000000000000000000" pitchFamily="2" charset="2"/>
                </a:endParaRPr>
              </a:p>
              <a:p>
                <a:pPr marL="0" indent="0">
                  <a:spcBef>
                    <a:spcPct val="50000"/>
                  </a:spcBef>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𝑃𝑟𝑖𝑐𝑒</m:t>
                      </m:r>
                      <m:r>
                        <a:rPr lang="en-US" sz="2400" i="1">
                          <a:latin typeface="Cambria Math" panose="02040503050406030204" pitchFamily="18" charset="0"/>
                        </a:rPr>
                        <m:t>= </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𝐶𝐹</m:t>
                              </m:r>
                            </m:e>
                            <m:sub>
                              <m:r>
                                <a:rPr lang="en-US" sz="2400" i="1">
                                  <a:latin typeface="Cambria Math" panose="02040503050406030204" pitchFamily="18" charset="0"/>
                                </a:rPr>
                                <m:t>0</m:t>
                              </m:r>
                            </m:sub>
                          </m:sSub>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𝑔</m:t>
                              </m:r>
                            </m:e>
                          </m:d>
                        </m:num>
                        <m:den>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𝑔</m:t>
                          </m:r>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𝐶𝐹</m:t>
                              </m:r>
                            </m:e>
                            <m:sub>
                              <m:r>
                                <a:rPr lang="en-US" sz="2400" i="1">
                                  <a:latin typeface="Cambria Math" panose="02040503050406030204" pitchFamily="18" charset="0"/>
                                </a:rPr>
                                <m:t>1</m:t>
                              </m:r>
                            </m:sub>
                          </m:sSub>
                        </m:num>
                        <m:den>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𝑔</m:t>
                          </m:r>
                        </m:den>
                      </m:f>
                      <m:r>
                        <a:rPr lang="en-US" sz="2400" i="1">
                          <a:latin typeface="Cambria Math" panose="02040503050406030204" pitchFamily="18" charset="0"/>
                        </a:rPr>
                        <m:t>    </m:t>
                      </m:r>
                    </m:oMath>
                  </m:oMathPara>
                </a14:m>
                <a:endParaRPr lang="en-US" sz="2000" b="0" i="1" dirty="0">
                  <a:latin typeface="Cambria Math" panose="02040503050406030204" pitchFamily="18" charset="0"/>
                </a:endParaRPr>
              </a:p>
              <a:p>
                <a:pPr marL="0" indent="0">
                  <a:spcBef>
                    <a:spcPct val="50000"/>
                  </a:spcBef>
                  <a:buNone/>
                </a:pPr>
                <a14:m>
                  <m:oMath xmlns:m="http://schemas.openxmlformats.org/officeDocument/2006/math">
                    <m:r>
                      <a:rPr lang="en-US" sz="2800" i="1">
                        <a:latin typeface="Cambria Math" panose="02040503050406030204" pitchFamily="18" charset="0"/>
                      </a:rPr>
                      <m:t>   </m:t>
                    </m:r>
                    <m:r>
                      <a:rPr lang="en-US" sz="2800" i="1">
                        <a:latin typeface="Cambria Math" panose="02040503050406030204" pitchFamily="18" charset="0"/>
                      </a:rPr>
                      <m:t>𝑃𝑟𝑖𝑐𝑒</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$4.537</m:t>
                        </m:r>
                      </m:num>
                      <m:den>
                        <m:r>
                          <a:rPr lang="en-US" sz="2800" i="1">
                            <a:latin typeface="Cambria Math" panose="02040503050406030204" pitchFamily="18" charset="0"/>
                          </a:rPr>
                          <m:t>.08 − .06</m:t>
                        </m:r>
                      </m:den>
                    </m:f>
                    <m:r>
                      <a:rPr lang="en-US" sz="2800" i="1">
                        <a:latin typeface="Cambria Math" panose="02040503050406030204" pitchFamily="18" charset="0"/>
                      </a:rPr>
                      <m:t>=$</m:t>
                    </m:r>
                  </m:oMath>
                </a14:m>
                <a:r>
                  <a:rPr lang="en-US" sz="2000" b="0" dirty="0"/>
                  <a:t>226.27</a:t>
                </a:r>
              </a:p>
              <a:p>
                <a:endParaRPr lang="en-US" sz="2000" dirty="0"/>
              </a:p>
            </p:txBody>
          </p:sp>
        </mc:Choice>
        <mc:Fallback xmlns="">
          <p:sp>
            <p:nvSpPr>
              <p:cNvPr id="2" name="Text Placeholder 1">
                <a:extLst>
                  <a:ext uri="{FF2B5EF4-FFF2-40B4-BE49-F238E27FC236}">
                    <a16:creationId xmlns:a16="http://schemas.microsoft.com/office/drawing/2014/main" id="{9C47C37C-DCA8-4B5A-8D16-A60CAAF42340}"/>
                  </a:ext>
                </a:extLst>
              </p:cNvPr>
              <p:cNvSpPr>
                <a:spLocks noGrp="1" noRot="1" noChangeAspect="1" noMove="1" noResize="1" noEditPoints="1" noAdjustHandles="1" noChangeArrowheads="1" noChangeShapeType="1" noTextEdit="1"/>
              </p:cNvSpPr>
              <p:nvPr>
                <p:ph type="body" sz="quarter" idx="14"/>
              </p:nvPr>
            </p:nvSpPr>
            <p:spPr>
              <a:xfrm>
                <a:off x="5836356" y="2020546"/>
                <a:ext cx="5441243" cy="3999254"/>
              </a:xfrm>
              <a:blipFill>
                <a:blip r:embed="rId2"/>
                <a:stretch>
                  <a:fillRect l="-1120" t="-60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4025C9CE-DDF8-450D-BA84-26F5E8C19143}"/>
              </a:ext>
            </a:extLst>
          </p:cNvPr>
          <p:cNvSpPr>
            <a:spLocks noGrp="1"/>
          </p:cNvSpPr>
          <p:nvPr>
            <p:ph type="title" idx="4294967295"/>
          </p:nvPr>
        </p:nvSpPr>
        <p:spPr bwMode="auto">
          <a:xfrm>
            <a:off x="1027113" y="692150"/>
            <a:ext cx="10250487" cy="9477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228600" tIns="228600" rIns="228600" bIns="22860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a:pPr>
            <a:r>
              <a:rPr kumimoji="0" lang="en-US" sz="2100" b="1" i="0" u="none" strike="noStrike" kern="0" cap="none" spc="0" normalizeH="0" baseline="0" noProof="0" dirty="0">
                <a:ln>
                  <a:noFill/>
                </a:ln>
                <a:solidFill>
                  <a:schemeClr val="tx2"/>
                </a:solidFill>
                <a:effectLst/>
                <a:uLnTx/>
                <a:uFillTx/>
                <a:latin typeface="+mj-lt"/>
                <a:ea typeface="+mn-ea"/>
                <a:cs typeface="+mn-cs"/>
              </a:rPr>
              <a:t>Example valuation using Caterpillar dividends and a constant growth model.  Assume today is Jan 1, 2022.</a:t>
            </a:r>
          </a:p>
        </p:txBody>
      </p:sp>
      <p:sp>
        <p:nvSpPr>
          <p:cNvPr id="4" name="Slide Number Placeholder 3">
            <a:extLst>
              <a:ext uri="{FF2B5EF4-FFF2-40B4-BE49-F238E27FC236}">
                <a16:creationId xmlns:a16="http://schemas.microsoft.com/office/drawing/2014/main" id="{C35635FA-F826-4FE6-97AA-1098FC1B63E9}"/>
              </a:ext>
            </a:extLst>
          </p:cNvPr>
          <p:cNvSpPr>
            <a:spLocks noGrp="1"/>
          </p:cNvSpPr>
          <p:nvPr>
            <p:ph type="sldNum" sz="quarter" idx="15"/>
          </p:nvPr>
        </p:nvSpPr>
        <p:spPr/>
        <p:txBody>
          <a:bodyPr/>
          <a:lstStyle/>
          <a:p>
            <a:pPr fontAlgn="base">
              <a:spcBef>
                <a:spcPct val="0"/>
              </a:spcBef>
              <a:spcAft>
                <a:spcPct val="0"/>
              </a:spcAft>
            </a:pPr>
            <a:fld id="{BFEE8A3B-91D4-480B-8F57-F565765E4202}" type="slidenum">
              <a:rPr lang="en-US">
                <a:solidFill>
                  <a:srgbClr val="000000"/>
                </a:solidFill>
                <a:latin typeface="Arial" charset="0"/>
              </a:rPr>
              <a:pPr fontAlgn="base">
                <a:spcBef>
                  <a:spcPct val="0"/>
                </a:spcBef>
                <a:spcAft>
                  <a:spcPct val="0"/>
                </a:spcAft>
              </a:pPr>
              <a:t>20</a:t>
            </a:fld>
            <a:endParaRPr lang="en-US" dirty="0">
              <a:solidFill>
                <a:srgbClr val="000000"/>
              </a:solidFill>
              <a:latin typeface="Arial" charset="0"/>
            </a:endParaRPr>
          </a:p>
        </p:txBody>
      </p:sp>
      <p:graphicFrame>
        <p:nvGraphicFramePr>
          <p:cNvPr id="6" name="Table 5">
            <a:extLst>
              <a:ext uri="{FF2B5EF4-FFF2-40B4-BE49-F238E27FC236}">
                <a16:creationId xmlns:a16="http://schemas.microsoft.com/office/drawing/2014/main" id="{E2644D7B-25CF-49AB-ABFF-3EE90F38764F}"/>
              </a:ext>
            </a:extLst>
          </p:cNvPr>
          <p:cNvGraphicFramePr>
            <a:graphicFrameLocks noGrp="1"/>
          </p:cNvGraphicFramePr>
          <p:nvPr>
            <p:extLst>
              <p:ext uri="{D42A27DB-BD31-4B8C-83A1-F6EECF244321}">
                <p14:modId xmlns:p14="http://schemas.microsoft.com/office/powerpoint/2010/main" val="3179351749"/>
              </p:ext>
            </p:extLst>
          </p:nvPr>
        </p:nvGraphicFramePr>
        <p:xfrm>
          <a:off x="1481670" y="1833622"/>
          <a:ext cx="3505201" cy="4332930"/>
        </p:xfrm>
        <a:graphic>
          <a:graphicData uri="http://schemas.openxmlformats.org/drawingml/2006/table">
            <a:tbl>
              <a:tblPr firstRow="1">
                <a:tableStyleId>{5C22544A-7EE6-4342-B048-85BDC9FD1C3A}</a:tableStyleId>
              </a:tblPr>
              <a:tblGrid>
                <a:gridCol w="832919">
                  <a:extLst>
                    <a:ext uri="{9D8B030D-6E8A-4147-A177-3AD203B41FA5}">
                      <a16:colId xmlns:a16="http://schemas.microsoft.com/office/drawing/2014/main" val="3856557435"/>
                    </a:ext>
                  </a:extLst>
                </a:gridCol>
                <a:gridCol w="1336141">
                  <a:extLst>
                    <a:ext uri="{9D8B030D-6E8A-4147-A177-3AD203B41FA5}">
                      <a16:colId xmlns:a16="http://schemas.microsoft.com/office/drawing/2014/main" val="450789373"/>
                    </a:ext>
                  </a:extLst>
                </a:gridCol>
                <a:gridCol w="1336141">
                  <a:extLst>
                    <a:ext uri="{9D8B030D-6E8A-4147-A177-3AD203B41FA5}">
                      <a16:colId xmlns:a16="http://schemas.microsoft.com/office/drawing/2014/main" val="602726451"/>
                    </a:ext>
                  </a:extLst>
                </a:gridCol>
              </a:tblGrid>
              <a:tr h="291087">
                <a:tc rowSpan="2">
                  <a:txBody>
                    <a:bodyPr/>
                    <a:lstStyle/>
                    <a:p>
                      <a:pPr algn="ctr" rtl="0" fontAlgn="b"/>
                      <a:r>
                        <a:rPr lang="en-US" sz="2000" b="1" u="none" strike="noStrike" dirty="0">
                          <a:solidFill>
                            <a:srgbClr val="470000"/>
                          </a:solidFill>
                          <a:effectLst/>
                        </a:rPr>
                        <a:t>Year</a:t>
                      </a:r>
                      <a:endParaRPr lang="en-US" sz="2000" b="1" i="0" u="none" strike="noStrike" dirty="0">
                        <a:solidFill>
                          <a:srgbClr val="470000"/>
                        </a:solidFill>
                        <a:effectLst/>
                        <a:latin typeface="Arial" panose="020B0604020202020204" pitchFamily="34" charset="0"/>
                      </a:endParaRPr>
                    </a:p>
                  </a:txBody>
                  <a:tcPr marL="4695" marR="4695" marT="4695" marB="0" anchor="b">
                    <a:lnB w="12700" cap="flat" cmpd="sng" algn="ctr">
                      <a:solidFill>
                        <a:schemeClr val="tx1"/>
                      </a:solidFill>
                      <a:prstDash val="solid"/>
                      <a:round/>
                      <a:headEnd type="none" w="med" len="med"/>
                      <a:tailEnd type="none" w="med" len="med"/>
                    </a:lnB>
                  </a:tcPr>
                </a:tc>
                <a:tc>
                  <a:txBody>
                    <a:bodyPr/>
                    <a:lstStyle/>
                    <a:p>
                      <a:pPr algn="ctr" rtl="0" fontAlgn="b"/>
                      <a:r>
                        <a:rPr lang="en-US" sz="2000" b="1" u="none" strike="noStrike" dirty="0">
                          <a:solidFill>
                            <a:srgbClr val="470000"/>
                          </a:solidFill>
                          <a:effectLst/>
                        </a:rPr>
                        <a:t>Annual</a:t>
                      </a:r>
                      <a:endParaRPr lang="en-US" sz="2000" b="1" i="0" u="none" strike="noStrike" dirty="0">
                        <a:solidFill>
                          <a:srgbClr val="470000"/>
                        </a:solidFill>
                        <a:effectLst/>
                        <a:latin typeface="Arial" panose="020B0604020202020204" pitchFamily="34" charset="0"/>
                      </a:endParaRPr>
                    </a:p>
                  </a:txBody>
                  <a:tcPr marL="4695" marR="4695" marT="4695" marB="0" anchor="b"/>
                </a:tc>
                <a:tc>
                  <a:txBody>
                    <a:bodyPr/>
                    <a:lstStyle/>
                    <a:p>
                      <a:pPr algn="ctr" rtl="0" fontAlgn="b"/>
                      <a:r>
                        <a:rPr lang="en-US" sz="2000" b="1" u="none" strike="noStrike" dirty="0">
                          <a:solidFill>
                            <a:srgbClr val="470000"/>
                          </a:solidFill>
                          <a:effectLst/>
                        </a:rPr>
                        <a:t>Dividend</a:t>
                      </a:r>
                      <a:endParaRPr lang="en-US" sz="2000" b="1" i="0" u="none" strike="noStrike" dirty="0">
                        <a:solidFill>
                          <a:srgbClr val="470000"/>
                        </a:solidFill>
                        <a:effectLst/>
                        <a:latin typeface="Arial" panose="020B0604020202020204" pitchFamily="34" charset="0"/>
                      </a:endParaRPr>
                    </a:p>
                  </a:txBody>
                  <a:tcPr marL="4695" marR="4695" marT="4695" marB="0" anchor="b"/>
                </a:tc>
                <a:extLst>
                  <a:ext uri="{0D108BD9-81ED-4DB2-BD59-A6C34878D82A}">
                    <a16:rowId xmlns:a16="http://schemas.microsoft.com/office/drawing/2014/main" val="2933702857"/>
                  </a:ext>
                </a:extLst>
              </a:tr>
              <a:tr h="295782">
                <a:tc vMerge="1">
                  <a:txBody>
                    <a:bodyPr/>
                    <a:lstStyle/>
                    <a:p>
                      <a:endParaRPr lang="en-US"/>
                    </a:p>
                  </a:txBody>
                  <a:tcPr/>
                </a:tc>
                <a:tc>
                  <a:txBody>
                    <a:bodyPr/>
                    <a:lstStyle/>
                    <a:p>
                      <a:pPr algn="ctr" rtl="0" fontAlgn="b"/>
                      <a:r>
                        <a:rPr lang="en-US" sz="2000" b="1" u="none" strike="noStrike" dirty="0">
                          <a:effectLst/>
                        </a:rPr>
                        <a:t>Dividend</a:t>
                      </a:r>
                      <a:endParaRPr lang="en-US" sz="2000" b="1" i="0" u="none" strike="noStrike" dirty="0">
                        <a:solidFill>
                          <a:srgbClr val="000000"/>
                        </a:solidFill>
                        <a:effectLst/>
                        <a:latin typeface="Arial" panose="020B0604020202020204" pitchFamily="34" charset="0"/>
                      </a:endParaRPr>
                    </a:p>
                  </a:txBody>
                  <a:tcPr marL="4695" marR="4695" marT="4695" marB="0" anchor="b">
                    <a:lnB w="12700" cap="flat" cmpd="sng" algn="ctr">
                      <a:solidFill>
                        <a:schemeClr val="tx1"/>
                      </a:solidFill>
                      <a:prstDash val="solid"/>
                      <a:round/>
                      <a:headEnd type="none" w="med" len="med"/>
                      <a:tailEnd type="none" w="med" len="med"/>
                    </a:lnB>
                  </a:tcPr>
                </a:tc>
                <a:tc>
                  <a:txBody>
                    <a:bodyPr/>
                    <a:lstStyle/>
                    <a:p>
                      <a:pPr algn="ctr" rtl="0" fontAlgn="b"/>
                      <a:r>
                        <a:rPr lang="en-US" sz="2000" b="1" u="none" strike="noStrike" dirty="0">
                          <a:effectLst/>
                        </a:rPr>
                        <a:t>growth</a:t>
                      </a:r>
                      <a:endParaRPr lang="en-US" sz="2000" b="1" i="0" u="none" strike="noStrike" dirty="0">
                        <a:solidFill>
                          <a:srgbClr val="000000"/>
                        </a:solidFill>
                        <a:effectLst/>
                        <a:latin typeface="Arial" panose="020B0604020202020204" pitchFamily="34" charset="0"/>
                      </a:endParaRPr>
                    </a:p>
                  </a:txBody>
                  <a:tcPr marL="4695" marR="4695" marT="469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231354"/>
                  </a:ext>
                </a:extLst>
              </a:tr>
              <a:tr h="275124">
                <a:tc>
                  <a:txBody>
                    <a:bodyPr/>
                    <a:lstStyle/>
                    <a:p>
                      <a:pPr algn="ctr" rtl="0" fontAlgn="b"/>
                      <a:r>
                        <a:rPr lang="en-US" sz="2000" u="none" strike="noStrike">
                          <a:effectLst/>
                        </a:rPr>
                        <a:t>2021</a:t>
                      </a:r>
                      <a:endParaRPr lang="en-US" sz="2000" b="0" i="0" u="none" strike="noStrike">
                        <a:solidFill>
                          <a:srgbClr val="000000"/>
                        </a:solidFill>
                        <a:effectLst/>
                        <a:latin typeface="Arial" panose="020B0604020202020204" pitchFamily="34" charset="0"/>
                      </a:endParaRPr>
                    </a:p>
                  </a:txBody>
                  <a:tcPr marL="4695" marR="4695" marT="4695" marB="0" anchor="b">
                    <a:lnT w="12700" cap="flat" cmpd="sng" algn="ctr">
                      <a:solidFill>
                        <a:schemeClr val="tx1"/>
                      </a:solidFill>
                      <a:prstDash val="solid"/>
                      <a:round/>
                      <a:headEnd type="none" w="med" len="med"/>
                      <a:tailEnd type="none" w="med" len="med"/>
                    </a:lnT>
                  </a:tcPr>
                </a:tc>
                <a:tc>
                  <a:txBody>
                    <a:bodyPr/>
                    <a:lstStyle/>
                    <a:p>
                      <a:pPr algn="ctr" rtl="0" fontAlgn="b"/>
                      <a:r>
                        <a:rPr lang="en-US" sz="2000" u="none" strike="noStrike">
                          <a:effectLst/>
                        </a:rPr>
                        <a:t>4.28</a:t>
                      </a:r>
                      <a:endParaRPr lang="en-US" sz="2000" b="0" i="0" u="none" strike="noStrike">
                        <a:solidFill>
                          <a:srgbClr val="000000"/>
                        </a:solidFill>
                        <a:effectLst/>
                        <a:latin typeface="Arial" panose="020B0604020202020204" pitchFamily="34" charset="0"/>
                      </a:endParaRPr>
                    </a:p>
                  </a:txBody>
                  <a:tcPr marL="4695" marR="4695" marT="4695" marB="0" anchor="b">
                    <a:lnT w="12700" cap="flat" cmpd="sng" algn="ctr">
                      <a:solidFill>
                        <a:schemeClr val="tx1"/>
                      </a:solidFill>
                      <a:prstDash val="solid"/>
                      <a:round/>
                      <a:headEnd type="none" w="med" len="med"/>
                      <a:tailEnd type="none" w="med" len="med"/>
                    </a:lnT>
                  </a:tcPr>
                </a:tc>
                <a:tc>
                  <a:txBody>
                    <a:bodyPr/>
                    <a:lstStyle/>
                    <a:p>
                      <a:pPr algn="ctr" rtl="0" fontAlgn="b"/>
                      <a:r>
                        <a:rPr lang="en-US" sz="2000" u="none" strike="noStrike">
                          <a:effectLst/>
                        </a:rPr>
                        <a:t>3.88%</a:t>
                      </a:r>
                      <a:endParaRPr lang="en-US" sz="2000" b="0" i="0" u="none" strike="noStrike">
                        <a:solidFill>
                          <a:srgbClr val="000000"/>
                        </a:solidFill>
                        <a:effectLst/>
                        <a:latin typeface="Arial" panose="020B0604020202020204" pitchFamily="34" charset="0"/>
                      </a:endParaRPr>
                    </a:p>
                  </a:txBody>
                  <a:tcPr marL="4695" marR="4695" marT="469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5212842"/>
                  </a:ext>
                </a:extLst>
              </a:tr>
              <a:tr h="275124">
                <a:tc>
                  <a:txBody>
                    <a:bodyPr/>
                    <a:lstStyle/>
                    <a:p>
                      <a:pPr algn="ctr" rtl="0" fontAlgn="b"/>
                      <a:r>
                        <a:rPr lang="en-US" sz="2000" u="none" strike="noStrike">
                          <a:effectLst/>
                        </a:rPr>
                        <a:t>2020</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dirty="0">
                          <a:effectLst/>
                        </a:rPr>
                        <a:t>4.12</a:t>
                      </a:r>
                      <a:endParaRPr lang="en-US" sz="2000" b="0" i="0" u="none" strike="noStrike" dirty="0">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8.99%</a:t>
                      </a:r>
                      <a:endParaRPr lang="en-US" sz="2000" b="0" i="0" u="none" strike="noStrike">
                        <a:solidFill>
                          <a:srgbClr val="000000"/>
                        </a:solidFill>
                        <a:effectLst/>
                        <a:latin typeface="Arial" panose="020B0604020202020204" pitchFamily="34" charset="0"/>
                      </a:endParaRPr>
                    </a:p>
                  </a:txBody>
                  <a:tcPr marL="4695" marR="4695" marT="4695" marB="0" anchor="b"/>
                </a:tc>
                <a:extLst>
                  <a:ext uri="{0D108BD9-81ED-4DB2-BD59-A6C34878D82A}">
                    <a16:rowId xmlns:a16="http://schemas.microsoft.com/office/drawing/2014/main" val="2241356143"/>
                  </a:ext>
                </a:extLst>
              </a:tr>
              <a:tr h="275124">
                <a:tc>
                  <a:txBody>
                    <a:bodyPr/>
                    <a:lstStyle/>
                    <a:p>
                      <a:pPr algn="ctr" rtl="0" fontAlgn="b"/>
                      <a:r>
                        <a:rPr lang="en-US" sz="2000" u="none" strike="noStrike">
                          <a:effectLst/>
                        </a:rPr>
                        <a:t>2019</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3.78</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15.24%</a:t>
                      </a:r>
                      <a:endParaRPr lang="en-US" sz="2000" b="0" i="0" u="none" strike="noStrike">
                        <a:solidFill>
                          <a:srgbClr val="000000"/>
                        </a:solidFill>
                        <a:effectLst/>
                        <a:latin typeface="Arial" panose="020B0604020202020204" pitchFamily="34" charset="0"/>
                      </a:endParaRPr>
                    </a:p>
                  </a:txBody>
                  <a:tcPr marL="4695" marR="4695" marT="4695" marB="0" anchor="b"/>
                </a:tc>
                <a:extLst>
                  <a:ext uri="{0D108BD9-81ED-4DB2-BD59-A6C34878D82A}">
                    <a16:rowId xmlns:a16="http://schemas.microsoft.com/office/drawing/2014/main" val="1788129506"/>
                  </a:ext>
                </a:extLst>
              </a:tr>
              <a:tr h="275124">
                <a:tc>
                  <a:txBody>
                    <a:bodyPr/>
                    <a:lstStyle/>
                    <a:p>
                      <a:pPr algn="ctr" rtl="0" fontAlgn="b"/>
                      <a:r>
                        <a:rPr lang="en-US" sz="2000" u="none" strike="noStrike">
                          <a:effectLst/>
                        </a:rPr>
                        <a:t>2018</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3.28</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5.47%</a:t>
                      </a:r>
                      <a:endParaRPr lang="en-US" sz="2000" b="0" i="0" u="none" strike="noStrike">
                        <a:solidFill>
                          <a:srgbClr val="000000"/>
                        </a:solidFill>
                        <a:effectLst/>
                        <a:latin typeface="Arial" panose="020B0604020202020204" pitchFamily="34" charset="0"/>
                      </a:endParaRPr>
                    </a:p>
                  </a:txBody>
                  <a:tcPr marL="4695" marR="4695" marT="4695" marB="0" anchor="b"/>
                </a:tc>
                <a:extLst>
                  <a:ext uri="{0D108BD9-81ED-4DB2-BD59-A6C34878D82A}">
                    <a16:rowId xmlns:a16="http://schemas.microsoft.com/office/drawing/2014/main" val="1715166897"/>
                  </a:ext>
                </a:extLst>
              </a:tr>
              <a:tr h="275124">
                <a:tc>
                  <a:txBody>
                    <a:bodyPr/>
                    <a:lstStyle/>
                    <a:p>
                      <a:pPr algn="ctr" rtl="0" fontAlgn="b"/>
                      <a:r>
                        <a:rPr lang="en-US" sz="2000" u="none" strike="noStrike">
                          <a:effectLst/>
                        </a:rPr>
                        <a:t>2017</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3.11</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0.97%</a:t>
                      </a:r>
                      <a:endParaRPr lang="en-US" sz="2000" b="0" i="0" u="none" strike="noStrike">
                        <a:solidFill>
                          <a:srgbClr val="000000"/>
                        </a:solidFill>
                        <a:effectLst/>
                        <a:latin typeface="Arial" panose="020B0604020202020204" pitchFamily="34" charset="0"/>
                      </a:endParaRPr>
                    </a:p>
                  </a:txBody>
                  <a:tcPr marL="4695" marR="4695" marT="4695" marB="0" anchor="b"/>
                </a:tc>
                <a:extLst>
                  <a:ext uri="{0D108BD9-81ED-4DB2-BD59-A6C34878D82A}">
                    <a16:rowId xmlns:a16="http://schemas.microsoft.com/office/drawing/2014/main" val="1257187416"/>
                  </a:ext>
                </a:extLst>
              </a:tr>
              <a:tr h="275124">
                <a:tc>
                  <a:txBody>
                    <a:bodyPr/>
                    <a:lstStyle/>
                    <a:p>
                      <a:pPr algn="ctr" rtl="0" fontAlgn="b"/>
                      <a:r>
                        <a:rPr lang="en-US" sz="2000" u="none" strike="noStrike">
                          <a:effectLst/>
                        </a:rPr>
                        <a:t>2016</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3.08</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2.33%</a:t>
                      </a:r>
                      <a:endParaRPr lang="en-US" sz="2000" b="0" i="0" u="none" strike="noStrike">
                        <a:solidFill>
                          <a:srgbClr val="000000"/>
                        </a:solidFill>
                        <a:effectLst/>
                        <a:latin typeface="Arial" panose="020B0604020202020204" pitchFamily="34" charset="0"/>
                      </a:endParaRPr>
                    </a:p>
                  </a:txBody>
                  <a:tcPr marL="4695" marR="4695" marT="4695" marB="0" anchor="b"/>
                </a:tc>
                <a:extLst>
                  <a:ext uri="{0D108BD9-81ED-4DB2-BD59-A6C34878D82A}">
                    <a16:rowId xmlns:a16="http://schemas.microsoft.com/office/drawing/2014/main" val="3929008487"/>
                  </a:ext>
                </a:extLst>
              </a:tr>
              <a:tr h="275124">
                <a:tc>
                  <a:txBody>
                    <a:bodyPr/>
                    <a:lstStyle/>
                    <a:p>
                      <a:pPr algn="ctr" rtl="0" fontAlgn="b"/>
                      <a:r>
                        <a:rPr lang="en-US" sz="2000" u="none" strike="noStrike">
                          <a:effectLst/>
                        </a:rPr>
                        <a:t>2015</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3.01</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15.77%</a:t>
                      </a:r>
                      <a:endParaRPr lang="en-US" sz="2000" b="0" i="0" u="none" strike="noStrike">
                        <a:solidFill>
                          <a:srgbClr val="000000"/>
                        </a:solidFill>
                        <a:effectLst/>
                        <a:latin typeface="Arial" panose="020B0604020202020204" pitchFamily="34" charset="0"/>
                      </a:endParaRPr>
                    </a:p>
                  </a:txBody>
                  <a:tcPr marL="4695" marR="4695" marT="4695" marB="0" anchor="b"/>
                </a:tc>
                <a:extLst>
                  <a:ext uri="{0D108BD9-81ED-4DB2-BD59-A6C34878D82A}">
                    <a16:rowId xmlns:a16="http://schemas.microsoft.com/office/drawing/2014/main" val="2508013814"/>
                  </a:ext>
                </a:extLst>
              </a:tr>
              <a:tr h="275124">
                <a:tc>
                  <a:txBody>
                    <a:bodyPr/>
                    <a:lstStyle/>
                    <a:p>
                      <a:pPr algn="ctr" rtl="0" fontAlgn="b"/>
                      <a:r>
                        <a:rPr lang="en-US" sz="2000" u="none" strike="noStrike">
                          <a:effectLst/>
                        </a:rPr>
                        <a:t>2014</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2.6</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12.07%</a:t>
                      </a:r>
                      <a:endParaRPr lang="en-US" sz="2000" b="0" i="0" u="none" strike="noStrike">
                        <a:solidFill>
                          <a:srgbClr val="000000"/>
                        </a:solidFill>
                        <a:effectLst/>
                        <a:latin typeface="Arial" panose="020B0604020202020204" pitchFamily="34" charset="0"/>
                      </a:endParaRPr>
                    </a:p>
                  </a:txBody>
                  <a:tcPr marL="4695" marR="4695" marT="4695" marB="0" anchor="b"/>
                </a:tc>
                <a:extLst>
                  <a:ext uri="{0D108BD9-81ED-4DB2-BD59-A6C34878D82A}">
                    <a16:rowId xmlns:a16="http://schemas.microsoft.com/office/drawing/2014/main" val="632283892"/>
                  </a:ext>
                </a:extLst>
              </a:tr>
              <a:tr h="275124">
                <a:tc>
                  <a:txBody>
                    <a:bodyPr/>
                    <a:lstStyle/>
                    <a:p>
                      <a:pPr algn="ctr" rtl="0" fontAlgn="b"/>
                      <a:r>
                        <a:rPr lang="en-US" sz="2000" u="none" strike="noStrike">
                          <a:effectLst/>
                        </a:rPr>
                        <a:t>2013</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2.32</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14.85%</a:t>
                      </a:r>
                      <a:endParaRPr lang="en-US" sz="2000" b="0" i="0" u="none" strike="noStrike">
                        <a:solidFill>
                          <a:srgbClr val="000000"/>
                        </a:solidFill>
                        <a:effectLst/>
                        <a:latin typeface="Arial" panose="020B0604020202020204" pitchFamily="34" charset="0"/>
                      </a:endParaRPr>
                    </a:p>
                  </a:txBody>
                  <a:tcPr marL="4695" marR="4695" marT="4695" marB="0" anchor="b"/>
                </a:tc>
                <a:extLst>
                  <a:ext uri="{0D108BD9-81ED-4DB2-BD59-A6C34878D82A}">
                    <a16:rowId xmlns:a16="http://schemas.microsoft.com/office/drawing/2014/main" val="2104419959"/>
                  </a:ext>
                </a:extLst>
              </a:tr>
              <a:tr h="275124">
                <a:tc>
                  <a:txBody>
                    <a:bodyPr/>
                    <a:lstStyle/>
                    <a:p>
                      <a:pPr algn="ctr" rtl="0" fontAlgn="b"/>
                      <a:r>
                        <a:rPr lang="en-US" sz="2000" u="none" strike="noStrike">
                          <a:effectLst/>
                        </a:rPr>
                        <a:t>2012</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2.02</a:t>
                      </a:r>
                      <a:endParaRPr lang="en-US" sz="2000" b="0" i="0" u="none" strike="noStrike">
                        <a:solidFill>
                          <a:srgbClr val="000000"/>
                        </a:solidFill>
                        <a:effectLst/>
                        <a:latin typeface="Arial" panose="020B0604020202020204" pitchFamily="34" charset="0"/>
                      </a:endParaRPr>
                    </a:p>
                  </a:txBody>
                  <a:tcPr marL="4695" marR="4695" marT="4695" marB="0" anchor="b"/>
                </a:tc>
                <a:tc>
                  <a:txBody>
                    <a:bodyPr/>
                    <a:lstStyle/>
                    <a:p>
                      <a:pPr algn="ctr" rtl="0" fontAlgn="b"/>
                      <a:r>
                        <a:rPr lang="en-US" sz="2000" u="none" strike="noStrike">
                          <a:effectLst/>
                        </a:rPr>
                        <a:t>10.99%</a:t>
                      </a:r>
                      <a:endParaRPr lang="en-US" sz="2000" b="0" i="0" u="none" strike="noStrike">
                        <a:solidFill>
                          <a:srgbClr val="000000"/>
                        </a:solidFill>
                        <a:effectLst/>
                        <a:latin typeface="Arial" panose="020B0604020202020204" pitchFamily="34" charset="0"/>
                      </a:endParaRPr>
                    </a:p>
                  </a:txBody>
                  <a:tcPr marL="4695" marR="4695" marT="4695" marB="0" anchor="b"/>
                </a:tc>
                <a:extLst>
                  <a:ext uri="{0D108BD9-81ED-4DB2-BD59-A6C34878D82A}">
                    <a16:rowId xmlns:a16="http://schemas.microsoft.com/office/drawing/2014/main" val="2183233549"/>
                  </a:ext>
                </a:extLst>
              </a:tr>
              <a:tr h="150239">
                <a:tc>
                  <a:txBody>
                    <a:bodyPr/>
                    <a:lstStyle/>
                    <a:p>
                      <a:pPr algn="ctr" rtl="0" fontAlgn="b"/>
                      <a:r>
                        <a:rPr lang="en-US" sz="2000" u="none" strike="noStrike">
                          <a:effectLst/>
                        </a:rPr>
                        <a:t>2011</a:t>
                      </a:r>
                      <a:endParaRPr lang="en-US" sz="2000" b="0" i="0" u="none" strike="noStrike">
                        <a:solidFill>
                          <a:srgbClr val="000000"/>
                        </a:solidFill>
                        <a:effectLst/>
                        <a:latin typeface="Arial" panose="020B0604020202020204" pitchFamily="34" charset="0"/>
                      </a:endParaRPr>
                    </a:p>
                  </a:txBody>
                  <a:tcPr marL="4695" marR="4695" marT="4695" marB="0" anchor="b">
                    <a:lnB w="12700" cmpd="sng">
                      <a:noFill/>
                    </a:lnB>
                  </a:tcPr>
                </a:tc>
                <a:tc>
                  <a:txBody>
                    <a:bodyPr/>
                    <a:lstStyle/>
                    <a:p>
                      <a:pPr algn="ctr" rtl="0" fontAlgn="b"/>
                      <a:r>
                        <a:rPr lang="en-US" sz="2000" u="none" strike="noStrike">
                          <a:effectLst/>
                        </a:rPr>
                        <a:t>1.82</a:t>
                      </a:r>
                      <a:endParaRPr lang="en-US" sz="2000" b="0" i="0" u="none" strike="noStrike">
                        <a:solidFill>
                          <a:srgbClr val="000000"/>
                        </a:solidFill>
                        <a:effectLst/>
                        <a:latin typeface="Arial" panose="020B0604020202020204" pitchFamily="34" charset="0"/>
                      </a:endParaRPr>
                    </a:p>
                  </a:txBody>
                  <a:tcPr marL="4695" marR="4695" marT="4695" marB="0" anchor="b">
                    <a:lnB w="12700" cmpd="sng">
                      <a:noFill/>
                    </a:lnB>
                  </a:tcPr>
                </a:tc>
                <a:tc>
                  <a:txBody>
                    <a:bodyPr/>
                    <a:lstStyle/>
                    <a:p>
                      <a:pPr algn="ctr" rtl="0" fontAlgn="b"/>
                      <a:r>
                        <a:rPr lang="en-US" sz="2000" u="none" strike="noStrike">
                          <a:effectLst/>
                        </a:rPr>
                        <a:t>4.60%</a:t>
                      </a:r>
                      <a:endParaRPr lang="en-US" sz="2000" b="0" i="0" u="none" strike="noStrike">
                        <a:solidFill>
                          <a:srgbClr val="000000"/>
                        </a:solidFill>
                        <a:effectLst/>
                        <a:latin typeface="Arial" panose="020B0604020202020204" pitchFamily="34" charset="0"/>
                      </a:endParaRPr>
                    </a:p>
                  </a:txBody>
                  <a:tcPr marL="4695" marR="4695" marT="4695" marB="0" anchor="b">
                    <a:lnB w="12700" cmpd="sng">
                      <a:noFill/>
                    </a:lnB>
                  </a:tcPr>
                </a:tc>
                <a:extLst>
                  <a:ext uri="{0D108BD9-81ED-4DB2-BD59-A6C34878D82A}">
                    <a16:rowId xmlns:a16="http://schemas.microsoft.com/office/drawing/2014/main" val="893010375"/>
                  </a:ext>
                </a:extLst>
              </a:tr>
              <a:tr h="275124">
                <a:tc>
                  <a:txBody>
                    <a:bodyPr/>
                    <a:lstStyle/>
                    <a:p>
                      <a:pPr algn="ctr" rtl="0" fontAlgn="b"/>
                      <a:r>
                        <a:rPr lang="en-US" sz="2000" u="none" strike="noStrike" dirty="0">
                          <a:effectLst/>
                        </a:rPr>
                        <a:t>2010</a:t>
                      </a:r>
                      <a:endParaRPr lang="en-US" sz="2000" b="0" i="0" u="none" strike="noStrike" dirty="0">
                        <a:solidFill>
                          <a:srgbClr val="000000"/>
                        </a:solidFill>
                        <a:effectLst/>
                        <a:latin typeface="Arial" panose="020B0604020202020204" pitchFamily="34" charset="0"/>
                      </a:endParaRPr>
                    </a:p>
                  </a:txBody>
                  <a:tcPr marL="4695" marR="4695" marT="469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000" u="none" strike="noStrike" dirty="0">
                          <a:effectLst/>
                        </a:rPr>
                        <a:t>1.74</a:t>
                      </a:r>
                      <a:endParaRPr lang="en-US" sz="2000" b="0" i="0" u="none" strike="noStrike" dirty="0">
                        <a:solidFill>
                          <a:srgbClr val="000000"/>
                        </a:solidFill>
                        <a:effectLst/>
                        <a:latin typeface="Arial" panose="020B0604020202020204" pitchFamily="34" charset="0"/>
                      </a:endParaRPr>
                    </a:p>
                  </a:txBody>
                  <a:tcPr marL="4695" marR="4695" marT="469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b"/>
                      <a:r>
                        <a:rPr lang="en-US" sz="2000" u="none" strike="noStrike" dirty="0">
                          <a:effectLst/>
                        </a:rPr>
                        <a:t>3.57%</a:t>
                      </a:r>
                      <a:endParaRPr lang="en-US" sz="2000" b="0" i="0" u="none" strike="noStrike" dirty="0">
                        <a:solidFill>
                          <a:srgbClr val="000000"/>
                        </a:solidFill>
                        <a:effectLst/>
                        <a:latin typeface="Arial" panose="020B0604020202020204" pitchFamily="34" charset="0"/>
                      </a:endParaRPr>
                    </a:p>
                  </a:txBody>
                  <a:tcPr marL="4695" marR="4695" marT="469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2953774"/>
                  </a:ext>
                </a:extLst>
              </a:tr>
            </a:tbl>
          </a:graphicData>
        </a:graphic>
      </p:graphicFrame>
    </p:spTree>
    <p:extLst>
      <p:ext uri="{BB962C8B-B14F-4D97-AF65-F5344CB8AC3E}">
        <p14:creationId xmlns:p14="http://schemas.microsoft.com/office/powerpoint/2010/main" val="4030439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sz="2400" dirty="0"/>
              <a:t>Two-stage approach (terminal value is in second stage)</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83C23A22-75BA-450B-B90B-5FC4C9F9E5D8}" type="slidenum">
              <a:rPr lang="en-US" altLang="en-US">
                <a:solidFill>
                  <a:srgbClr val="000000"/>
                </a:solidFill>
                <a:latin typeface="Arial" charset="0"/>
              </a:rPr>
              <a:pPr fontAlgn="base">
                <a:spcBef>
                  <a:spcPct val="0"/>
                </a:spcBef>
                <a:spcAft>
                  <a:spcPct val="0"/>
                </a:spcAft>
              </a:pPr>
              <a:t>21</a:t>
            </a:fld>
            <a:endParaRPr lang="en-US" altLang="en-US">
              <a:solidFill>
                <a:srgbClr val="000000"/>
              </a:solidFill>
              <a:latin typeface="Arial" charset="0"/>
            </a:endParaRPr>
          </a:p>
        </p:txBody>
      </p:sp>
      <mc:AlternateContent xmlns:mc="http://schemas.openxmlformats.org/markup-compatibility/2006">
        <mc:Choice xmlns:a14="http://schemas.microsoft.com/office/drawing/2010/main" Requires="a14">
          <p:sp>
            <p:nvSpPr>
              <p:cNvPr id="6" name="Text Placeholder 1">
                <a:extLst>
                  <a:ext uri="{FF2B5EF4-FFF2-40B4-BE49-F238E27FC236}">
                    <a16:creationId xmlns:a16="http://schemas.microsoft.com/office/drawing/2014/main" id="{ED8CF64F-B29A-4D57-ABB6-AB3309949D26}"/>
                  </a:ext>
                </a:extLst>
              </p:cNvPr>
              <p:cNvSpPr txBox="1">
                <a:spLocks/>
              </p:cNvSpPr>
              <p:nvPr/>
            </p:nvSpPr>
            <p:spPr>
              <a:xfrm>
                <a:off x="1016000" y="1911523"/>
                <a:ext cx="9911644" cy="4218344"/>
              </a:xfrm>
              <a:prstGeom prst="rect">
                <a:avLst/>
              </a:prstGeom>
            </p:spPr>
            <p:txBody>
              <a:bodyPr/>
              <a:lst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Clr>
                    <a:srgbClr val="CCCC99"/>
                  </a:buClr>
                  <a:buNone/>
                </a:pPr>
                <a:r>
                  <a:rPr lang="en-US" sz="2000" u="sng" kern="0" dirty="0">
                    <a:solidFill>
                      <a:srgbClr val="000000">
                        <a:lumMod val="75000"/>
                      </a:srgbClr>
                    </a:solidFill>
                    <a:latin typeface="Arial"/>
                  </a:rPr>
                  <a:t>With a </a:t>
                </a:r>
                <a:r>
                  <a:rPr lang="en-US" sz="2000" b="1" u="sng" kern="0" dirty="0">
                    <a:solidFill>
                      <a:srgbClr val="0070C0"/>
                    </a:solidFill>
                    <a:highlight>
                      <a:srgbClr val="FFFF00"/>
                    </a:highlight>
                    <a:latin typeface="Arial"/>
                  </a:rPr>
                  <a:t>two stage </a:t>
                </a:r>
                <a:r>
                  <a:rPr lang="en-US" sz="2000" u="sng" kern="0" dirty="0">
                    <a:solidFill>
                      <a:srgbClr val="000000">
                        <a:lumMod val="75000"/>
                      </a:srgbClr>
                    </a:solidFill>
                    <a:highlight>
                      <a:srgbClr val="FFFF00"/>
                    </a:highlight>
                    <a:latin typeface="Arial"/>
                  </a:rPr>
                  <a:t>model</a:t>
                </a:r>
                <a:r>
                  <a:rPr lang="en-US" sz="2000" kern="0" dirty="0">
                    <a:solidFill>
                      <a:srgbClr val="000000">
                        <a:lumMod val="75000"/>
                      </a:srgbClr>
                    </a:solidFill>
                    <a:latin typeface="Arial"/>
                  </a:rPr>
                  <a:t>: </a:t>
                </a:r>
                <a:r>
                  <a:rPr lang="en-US" sz="2000" i="1" kern="0" dirty="0">
                    <a:solidFill>
                      <a:srgbClr val="000000">
                        <a:lumMod val="75000"/>
                      </a:srgbClr>
                    </a:solidFill>
                    <a:latin typeface="Cambria Math"/>
                  </a:rPr>
                  <a:t> </a:t>
                </a:r>
              </a:p>
              <a:p>
                <a:pPr marL="0" indent="0">
                  <a:buClr>
                    <a:srgbClr val="CCCC99"/>
                  </a:buClr>
                  <a:buNone/>
                </a:pPr>
                <a:r>
                  <a:rPr lang="en-US" sz="2000" kern="0" dirty="0">
                    <a:solidFill>
                      <a:srgbClr val="000000">
                        <a:lumMod val="75000"/>
                      </a:srgbClr>
                    </a:solidFill>
                    <a:latin typeface="Arial"/>
                  </a:rPr>
                  <a:t>Dividends are assumed to grow at a high rate (g</a:t>
                </a:r>
                <a:r>
                  <a:rPr lang="en-US" sz="2000" kern="0" baseline="-25000" dirty="0">
                    <a:solidFill>
                      <a:srgbClr val="000000">
                        <a:lumMod val="75000"/>
                      </a:srgbClr>
                    </a:solidFill>
                    <a:latin typeface="Arial"/>
                  </a:rPr>
                  <a:t>1</a:t>
                </a:r>
                <a:r>
                  <a:rPr lang="en-US" sz="2000" kern="0" dirty="0">
                    <a:solidFill>
                      <a:srgbClr val="000000">
                        <a:lumMod val="75000"/>
                      </a:srgbClr>
                    </a:solidFill>
                    <a:latin typeface="Arial"/>
                  </a:rPr>
                  <a:t>) for the first N periods and then to grow at a lower stable rate (g</a:t>
                </a:r>
                <a:r>
                  <a:rPr lang="en-US" sz="2000" kern="0" baseline="-25000" dirty="0">
                    <a:solidFill>
                      <a:srgbClr val="000000">
                        <a:lumMod val="75000"/>
                      </a:srgbClr>
                    </a:solidFill>
                    <a:latin typeface="Arial"/>
                  </a:rPr>
                  <a:t>2</a:t>
                </a:r>
                <a:r>
                  <a:rPr lang="en-US" sz="2000" kern="0" dirty="0">
                    <a:solidFill>
                      <a:srgbClr val="000000">
                        <a:lumMod val="75000"/>
                      </a:srgbClr>
                    </a:solidFill>
                    <a:latin typeface="Arial"/>
                  </a:rPr>
                  <a:t>) after N periods.</a:t>
                </a:r>
              </a:p>
              <a:p>
                <a:pPr marL="0" indent="0">
                  <a:buClr>
                    <a:srgbClr val="CCCC99"/>
                  </a:buClr>
                  <a:buNone/>
                </a:pPr>
                <a:endParaRPr lang="en-US" sz="2000" kern="0" dirty="0">
                  <a:solidFill>
                    <a:srgbClr val="000000"/>
                  </a:solidFill>
                  <a:latin typeface="Arial"/>
                </a:endParaRPr>
              </a:p>
              <a:p>
                <a:pPr marL="0" indent="0">
                  <a:buClr>
                    <a:srgbClr val="CCCC99"/>
                  </a:buClr>
                  <a:buNone/>
                </a:pPr>
                <a:r>
                  <a:rPr lang="en-US" sz="2000" kern="0" dirty="0">
                    <a:solidFill>
                      <a:srgbClr val="000000">
                        <a:lumMod val="75000"/>
                      </a:srgbClr>
                    </a:solidFill>
                    <a:latin typeface="Arial"/>
                  </a:rPr>
                  <a:t>Price</a:t>
                </a:r>
                <a:r>
                  <a:rPr lang="en-US" sz="2000" kern="0" baseline="-25000" dirty="0">
                    <a:solidFill>
                      <a:srgbClr val="000000">
                        <a:lumMod val="75000"/>
                      </a:srgbClr>
                    </a:solidFill>
                    <a:latin typeface="Arial"/>
                  </a:rPr>
                  <a:t>0</a:t>
                </a:r>
                <a:r>
                  <a:rPr lang="en-US" sz="2000" kern="0" dirty="0">
                    <a:solidFill>
                      <a:srgbClr val="000000">
                        <a:lumMod val="75000"/>
                      </a:srgbClr>
                    </a:solidFill>
                    <a:latin typeface="Arial"/>
                  </a:rPr>
                  <a:t> </a:t>
                </a:r>
                <a14:m>
                  <m:oMath xmlns:m="http://schemas.openxmlformats.org/officeDocument/2006/math">
                    <m:r>
                      <a:rPr lang="en-US" sz="2000" b="1" i="1" kern="0">
                        <a:solidFill>
                          <a:srgbClr val="000000">
                            <a:lumMod val="75000"/>
                          </a:srgbClr>
                        </a:solidFill>
                        <a:latin typeface="Cambria Math"/>
                      </a:rPr>
                      <m:t>= </m:t>
                    </m:r>
                    <m:d>
                      <m:dPr>
                        <m:ctrlPr>
                          <a:rPr lang="en-US" sz="2000" b="1" i="1" kern="0">
                            <a:solidFill>
                              <a:srgbClr val="000000">
                                <a:lumMod val="75000"/>
                              </a:srgbClr>
                            </a:solidFill>
                            <a:latin typeface="Cambria Math" panose="02040503050406030204" pitchFamily="18" charset="0"/>
                          </a:rPr>
                        </m:ctrlPr>
                      </m:dPr>
                      <m:e>
                        <m:nary>
                          <m:naryPr>
                            <m:chr m:val="∑"/>
                            <m:ctrlPr>
                              <a:rPr lang="en-US" sz="2000" b="1" i="1" kern="0">
                                <a:solidFill>
                                  <a:srgbClr val="000000">
                                    <a:lumMod val="75000"/>
                                  </a:srgbClr>
                                </a:solidFill>
                                <a:latin typeface="Cambria Math" panose="02040503050406030204" pitchFamily="18" charset="0"/>
                              </a:rPr>
                            </m:ctrlPr>
                          </m:naryPr>
                          <m:sub>
                            <m:r>
                              <m:rPr>
                                <m:brk m:alnAt="23"/>
                              </m:rPr>
                              <a:rPr lang="en-US" sz="2000" b="1" i="1" kern="0">
                                <a:solidFill>
                                  <a:srgbClr val="000000">
                                    <a:lumMod val="75000"/>
                                  </a:srgbClr>
                                </a:solidFill>
                                <a:latin typeface="Cambria Math"/>
                              </a:rPr>
                              <m:t>𝒕</m:t>
                            </m:r>
                            <m:r>
                              <a:rPr lang="en-US" sz="2000" b="1" i="1" kern="0">
                                <a:solidFill>
                                  <a:srgbClr val="000000">
                                    <a:lumMod val="75000"/>
                                  </a:srgbClr>
                                </a:solidFill>
                                <a:latin typeface="Cambria Math"/>
                              </a:rPr>
                              <m:t>=</m:t>
                            </m:r>
                            <m:r>
                              <a:rPr lang="en-US" sz="2000" b="1" i="1" kern="0">
                                <a:solidFill>
                                  <a:srgbClr val="000000">
                                    <a:lumMod val="75000"/>
                                  </a:srgbClr>
                                </a:solidFill>
                                <a:latin typeface="Cambria Math"/>
                              </a:rPr>
                              <m:t>𝟎</m:t>
                            </m:r>
                          </m:sub>
                          <m:sup>
                            <m:r>
                              <a:rPr lang="en-US" sz="2000" b="1" i="1" kern="0">
                                <a:solidFill>
                                  <a:srgbClr val="000000">
                                    <a:lumMod val="75000"/>
                                  </a:srgbClr>
                                </a:solidFill>
                                <a:latin typeface="Cambria Math"/>
                              </a:rPr>
                              <m:t>𝑵</m:t>
                            </m:r>
                          </m:sup>
                          <m:e>
                            <m:f>
                              <m:fPr>
                                <m:ctrlPr>
                                  <a:rPr lang="en-US" sz="2000" b="1" i="1" kern="0">
                                    <a:solidFill>
                                      <a:srgbClr val="000000">
                                        <a:lumMod val="75000"/>
                                      </a:srgbClr>
                                    </a:solidFill>
                                    <a:latin typeface="Cambria Math" panose="02040503050406030204" pitchFamily="18" charset="0"/>
                                  </a:rPr>
                                </m:ctrlPr>
                              </m:fPr>
                              <m:num>
                                <m:sSub>
                                  <m:sSubPr>
                                    <m:ctrlPr>
                                      <a:rPr lang="en-US" sz="2000" i="1" kern="0">
                                        <a:solidFill>
                                          <a:srgbClr val="000000">
                                            <a:lumMod val="75000"/>
                                          </a:srgbClr>
                                        </a:solidFill>
                                        <a:latin typeface="Cambria Math" panose="02040503050406030204" pitchFamily="18" charset="0"/>
                                      </a:rPr>
                                    </m:ctrlPr>
                                  </m:sSubPr>
                                  <m:e>
                                    <m:r>
                                      <a:rPr lang="en-US" sz="2000" i="1" kern="0">
                                        <a:solidFill>
                                          <a:srgbClr val="000000">
                                            <a:lumMod val="75000"/>
                                          </a:srgbClr>
                                        </a:solidFill>
                                        <a:latin typeface="Cambria Math"/>
                                      </a:rPr>
                                      <m:t>𝐷</m:t>
                                    </m:r>
                                  </m:e>
                                  <m:sub>
                                    <m:r>
                                      <a:rPr lang="en-US" sz="2000" i="1" kern="0">
                                        <a:solidFill>
                                          <a:srgbClr val="000000">
                                            <a:lumMod val="75000"/>
                                          </a:srgbClr>
                                        </a:solidFill>
                                        <a:latin typeface="Cambria Math"/>
                                      </a:rPr>
                                      <m:t>0</m:t>
                                    </m:r>
                                  </m:sub>
                                </m:sSub>
                                <m:sSup>
                                  <m:sSupPr>
                                    <m:ctrlPr>
                                      <a:rPr lang="en-US" sz="2000" i="1" kern="0">
                                        <a:solidFill>
                                          <a:srgbClr val="000000">
                                            <a:lumMod val="75000"/>
                                          </a:srgbClr>
                                        </a:solidFill>
                                        <a:latin typeface="Cambria Math" panose="02040503050406030204" pitchFamily="18" charset="0"/>
                                      </a:rPr>
                                    </m:ctrlPr>
                                  </m:sSupPr>
                                  <m:e>
                                    <m:d>
                                      <m:dPr>
                                        <m:ctrlPr>
                                          <a:rPr lang="en-US" sz="2000" i="1" kern="0">
                                            <a:solidFill>
                                              <a:srgbClr val="000000">
                                                <a:lumMod val="75000"/>
                                              </a:srgbClr>
                                            </a:solidFill>
                                            <a:latin typeface="Cambria Math" panose="02040503050406030204" pitchFamily="18" charset="0"/>
                                          </a:rPr>
                                        </m:ctrlPr>
                                      </m:dPr>
                                      <m:e>
                                        <m:r>
                                          <a:rPr lang="en-US" sz="2000" i="1" kern="0">
                                            <a:solidFill>
                                              <a:srgbClr val="000000">
                                                <a:lumMod val="75000"/>
                                              </a:srgbClr>
                                            </a:solidFill>
                                            <a:latin typeface="Cambria Math"/>
                                          </a:rPr>
                                          <m:t>1+</m:t>
                                        </m:r>
                                        <m:sSub>
                                          <m:sSubPr>
                                            <m:ctrlPr>
                                              <a:rPr lang="en-US" sz="2000" i="1" kern="0">
                                                <a:solidFill>
                                                  <a:srgbClr val="000000">
                                                    <a:lumMod val="75000"/>
                                                  </a:srgbClr>
                                                </a:solidFill>
                                                <a:latin typeface="Cambria Math" panose="02040503050406030204" pitchFamily="18" charset="0"/>
                                              </a:rPr>
                                            </m:ctrlPr>
                                          </m:sSubPr>
                                          <m:e>
                                            <m:r>
                                              <a:rPr lang="en-US" sz="2000" i="1" kern="0">
                                                <a:solidFill>
                                                  <a:srgbClr val="000000">
                                                    <a:lumMod val="75000"/>
                                                  </a:srgbClr>
                                                </a:solidFill>
                                                <a:latin typeface="Cambria Math"/>
                                              </a:rPr>
                                              <m:t>𝑔</m:t>
                                            </m:r>
                                          </m:e>
                                          <m:sub>
                                            <m:r>
                                              <a:rPr lang="en-US" sz="2000" i="1" kern="0">
                                                <a:solidFill>
                                                  <a:srgbClr val="000000">
                                                    <a:lumMod val="75000"/>
                                                  </a:srgbClr>
                                                </a:solidFill>
                                                <a:latin typeface="Cambria Math"/>
                                              </a:rPr>
                                              <m:t>1</m:t>
                                            </m:r>
                                          </m:sub>
                                        </m:sSub>
                                      </m:e>
                                    </m:d>
                                  </m:e>
                                  <m:sup>
                                    <m:r>
                                      <a:rPr lang="en-US" sz="2000" i="1" kern="0">
                                        <a:solidFill>
                                          <a:srgbClr val="000000">
                                            <a:lumMod val="75000"/>
                                          </a:srgbClr>
                                        </a:solidFill>
                                        <a:latin typeface="Cambria Math"/>
                                      </a:rPr>
                                      <m:t>𝑡</m:t>
                                    </m:r>
                                  </m:sup>
                                </m:sSup>
                              </m:num>
                              <m:den>
                                <m:sSup>
                                  <m:sSupPr>
                                    <m:ctrlPr>
                                      <a:rPr lang="en-US" sz="2000" b="1" i="1" kern="0">
                                        <a:solidFill>
                                          <a:srgbClr val="000000">
                                            <a:lumMod val="75000"/>
                                          </a:srgbClr>
                                        </a:solidFill>
                                        <a:latin typeface="Cambria Math" panose="02040503050406030204" pitchFamily="18" charset="0"/>
                                      </a:rPr>
                                    </m:ctrlPr>
                                  </m:sSupPr>
                                  <m:e>
                                    <m:r>
                                      <a:rPr lang="en-US" sz="2000" b="1" i="1" kern="0">
                                        <a:solidFill>
                                          <a:srgbClr val="000000">
                                            <a:lumMod val="75000"/>
                                          </a:srgbClr>
                                        </a:solidFill>
                                        <a:latin typeface="Cambria Math"/>
                                      </a:rPr>
                                      <m:t>(</m:t>
                                    </m:r>
                                    <m:r>
                                      <a:rPr lang="en-US" sz="2000" b="1" i="1" kern="0">
                                        <a:solidFill>
                                          <a:srgbClr val="000000">
                                            <a:lumMod val="75000"/>
                                          </a:srgbClr>
                                        </a:solidFill>
                                        <a:latin typeface="Cambria Math"/>
                                      </a:rPr>
                                      <m:t>𝟏</m:t>
                                    </m:r>
                                    <m:r>
                                      <a:rPr lang="en-US" sz="2000" b="1" i="1" kern="0">
                                        <a:solidFill>
                                          <a:srgbClr val="000000">
                                            <a:lumMod val="75000"/>
                                          </a:srgbClr>
                                        </a:solidFill>
                                        <a:latin typeface="Cambria Math"/>
                                      </a:rPr>
                                      <m:t>+</m:t>
                                    </m:r>
                                    <m:r>
                                      <a:rPr lang="en-US" sz="2000" b="1" i="1" kern="0">
                                        <a:solidFill>
                                          <a:srgbClr val="000000">
                                            <a:lumMod val="75000"/>
                                          </a:srgbClr>
                                        </a:solidFill>
                                        <a:latin typeface="Cambria Math"/>
                                      </a:rPr>
                                      <m:t>𝒓</m:t>
                                    </m:r>
                                    <m:r>
                                      <a:rPr lang="en-US" sz="2000" b="1" i="1" kern="0">
                                        <a:solidFill>
                                          <a:srgbClr val="000000">
                                            <a:lumMod val="75000"/>
                                          </a:srgbClr>
                                        </a:solidFill>
                                        <a:latin typeface="Cambria Math"/>
                                      </a:rPr>
                                      <m:t>)</m:t>
                                    </m:r>
                                  </m:e>
                                  <m:sup>
                                    <m:r>
                                      <a:rPr lang="en-US" sz="2000" b="1" i="1" kern="0">
                                        <a:solidFill>
                                          <a:srgbClr val="000000">
                                            <a:lumMod val="75000"/>
                                          </a:srgbClr>
                                        </a:solidFill>
                                        <a:latin typeface="Cambria Math"/>
                                      </a:rPr>
                                      <m:t>𝒕</m:t>
                                    </m:r>
                                  </m:sup>
                                </m:sSup>
                              </m:den>
                            </m:f>
                          </m:e>
                        </m:nary>
                      </m:e>
                    </m:d>
                    <m:r>
                      <a:rPr lang="en-US" sz="2000" b="1" i="1" kern="0">
                        <a:solidFill>
                          <a:srgbClr val="000000">
                            <a:lumMod val="75000"/>
                          </a:srgbClr>
                        </a:solidFill>
                        <a:latin typeface="Cambria Math"/>
                      </a:rPr>
                      <m:t>+</m:t>
                    </m:r>
                    <m:d>
                      <m:dPr>
                        <m:ctrlPr>
                          <a:rPr lang="en-US" sz="2000" b="1" i="1" kern="0">
                            <a:solidFill>
                              <a:srgbClr val="0070C0"/>
                            </a:solidFill>
                            <a:latin typeface="Cambria Math" panose="02040503050406030204" pitchFamily="18" charset="0"/>
                          </a:rPr>
                        </m:ctrlPr>
                      </m:dPr>
                      <m:e>
                        <m:f>
                          <m:fPr>
                            <m:ctrlPr>
                              <a:rPr lang="en-US" sz="2000" b="1" i="1" kern="0">
                                <a:solidFill>
                                  <a:srgbClr val="0070C0"/>
                                </a:solidFill>
                                <a:latin typeface="Cambria Math" panose="02040503050406030204" pitchFamily="18" charset="0"/>
                              </a:rPr>
                            </m:ctrlPr>
                          </m:fPr>
                          <m:num>
                            <m:sSub>
                              <m:sSubPr>
                                <m:ctrlPr>
                                  <a:rPr lang="en-US" sz="2000" b="1" i="1" kern="0">
                                    <a:solidFill>
                                      <a:srgbClr val="0070C0"/>
                                    </a:solidFill>
                                    <a:latin typeface="Cambria Math" panose="02040503050406030204" pitchFamily="18" charset="0"/>
                                  </a:rPr>
                                </m:ctrlPr>
                              </m:sSubPr>
                              <m:e>
                                <m:r>
                                  <a:rPr lang="en-US" sz="2000" b="1" i="1" kern="0">
                                    <a:solidFill>
                                      <a:srgbClr val="0070C0"/>
                                    </a:solidFill>
                                    <a:latin typeface="Cambria Math"/>
                                  </a:rPr>
                                  <m:t>𝑫</m:t>
                                </m:r>
                              </m:e>
                              <m:sub>
                                <m:r>
                                  <a:rPr lang="en-US" sz="2000" b="1" i="1" kern="0">
                                    <a:solidFill>
                                      <a:srgbClr val="0070C0"/>
                                    </a:solidFill>
                                    <a:latin typeface="Cambria Math"/>
                                  </a:rPr>
                                  <m:t>𝑵</m:t>
                                </m:r>
                              </m:sub>
                            </m:sSub>
                            <m:sSup>
                              <m:sSupPr>
                                <m:ctrlPr>
                                  <a:rPr lang="en-US" sz="2000" b="1" i="1" kern="0">
                                    <a:solidFill>
                                      <a:srgbClr val="0070C0"/>
                                    </a:solidFill>
                                    <a:latin typeface="Cambria Math" panose="02040503050406030204" pitchFamily="18" charset="0"/>
                                  </a:rPr>
                                </m:ctrlPr>
                              </m:sSupPr>
                              <m:e>
                                <m:d>
                                  <m:dPr>
                                    <m:ctrlPr>
                                      <a:rPr lang="en-US" sz="2000" b="1" i="1" kern="0">
                                        <a:solidFill>
                                          <a:srgbClr val="0070C0"/>
                                        </a:solidFill>
                                        <a:latin typeface="Cambria Math" panose="02040503050406030204" pitchFamily="18" charset="0"/>
                                      </a:rPr>
                                    </m:ctrlPr>
                                  </m:dPr>
                                  <m:e>
                                    <m:r>
                                      <a:rPr lang="en-US" sz="2000" b="1" i="1" kern="0">
                                        <a:solidFill>
                                          <a:srgbClr val="0070C0"/>
                                        </a:solidFill>
                                        <a:latin typeface="Cambria Math"/>
                                      </a:rPr>
                                      <m:t>𝟏</m:t>
                                    </m:r>
                                    <m:r>
                                      <a:rPr lang="en-US" sz="2000" b="1" i="1" kern="0">
                                        <a:solidFill>
                                          <a:srgbClr val="0070C0"/>
                                        </a:solidFill>
                                        <a:latin typeface="Cambria Math"/>
                                      </a:rPr>
                                      <m:t>+</m:t>
                                    </m:r>
                                    <m:sSub>
                                      <m:sSubPr>
                                        <m:ctrlPr>
                                          <a:rPr lang="en-US" sz="2000" b="1" i="1" kern="0">
                                            <a:solidFill>
                                              <a:srgbClr val="0070C0"/>
                                            </a:solidFill>
                                            <a:latin typeface="Cambria Math" panose="02040503050406030204" pitchFamily="18" charset="0"/>
                                          </a:rPr>
                                        </m:ctrlPr>
                                      </m:sSubPr>
                                      <m:e>
                                        <m:r>
                                          <a:rPr lang="en-US" sz="2000" b="1" i="1" kern="0">
                                            <a:solidFill>
                                              <a:srgbClr val="0070C0"/>
                                            </a:solidFill>
                                            <a:latin typeface="Cambria Math"/>
                                          </a:rPr>
                                          <m:t>𝒈</m:t>
                                        </m:r>
                                      </m:e>
                                      <m:sub>
                                        <m:r>
                                          <a:rPr lang="en-US" sz="2000" b="1" i="1" kern="0">
                                            <a:solidFill>
                                              <a:srgbClr val="0070C0"/>
                                            </a:solidFill>
                                            <a:latin typeface="Cambria Math"/>
                                          </a:rPr>
                                          <m:t>𝟐</m:t>
                                        </m:r>
                                      </m:sub>
                                    </m:sSub>
                                  </m:e>
                                </m:d>
                              </m:e>
                              <m:sup>
                                <m:r>
                                  <a:rPr lang="en-US" sz="2000" b="1" i="1" kern="0">
                                    <a:solidFill>
                                      <a:srgbClr val="0070C0"/>
                                    </a:solidFill>
                                    <a:latin typeface="Cambria Math"/>
                                  </a:rPr>
                                  <m:t>𝟏</m:t>
                                </m:r>
                              </m:sup>
                            </m:sSup>
                          </m:num>
                          <m:den>
                            <m:sSup>
                              <m:sSupPr>
                                <m:ctrlPr>
                                  <a:rPr lang="en-US" sz="2000" b="1" i="1" kern="0">
                                    <a:solidFill>
                                      <a:srgbClr val="0070C0"/>
                                    </a:solidFill>
                                    <a:latin typeface="Cambria Math" panose="02040503050406030204" pitchFamily="18" charset="0"/>
                                  </a:rPr>
                                </m:ctrlPr>
                              </m:sSupPr>
                              <m:e>
                                <m:r>
                                  <a:rPr lang="en-US" sz="2000" b="1" i="1" kern="0">
                                    <a:solidFill>
                                      <a:srgbClr val="0070C0"/>
                                    </a:solidFill>
                                    <a:latin typeface="Cambria Math"/>
                                  </a:rPr>
                                  <m:t>(</m:t>
                                </m:r>
                                <m:r>
                                  <a:rPr lang="en-US" sz="2000" b="1" i="1" kern="0">
                                    <a:solidFill>
                                      <a:srgbClr val="0070C0"/>
                                    </a:solidFill>
                                    <a:latin typeface="Cambria Math"/>
                                  </a:rPr>
                                  <m:t>𝟏</m:t>
                                </m:r>
                                <m:r>
                                  <a:rPr lang="en-US" sz="2000" b="1" i="1" kern="0">
                                    <a:solidFill>
                                      <a:srgbClr val="0070C0"/>
                                    </a:solidFill>
                                    <a:latin typeface="Cambria Math"/>
                                  </a:rPr>
                                  <m:t>+</m:t>
                                </m:r>
                                <m:r>
                                  <a:rPr lang="en-US" sz="2000" b="1" i="1" kern="0">
                                    <a:solidFill>
                                      <a:srgbClr val="0070C0"/>
                                    </a:solidFill>
                                    <a:latin typeface="Cambria Math"/>
                                  </a:rPr>
                                  <m:t>𝒓</m:t>
                                </m:r>
                                <m:r>
                                  <a:rPr lang="en-US" sz="2000" b="1" i="1" kern="0">
                                    <a:solidFill>
                                      <a:srgbClr val="0070C0"/>
                                    </a:solidFill>
                                    <a:latin typeface="Cambria Math"/>
                                  </a:rPr>
                                  <m:t>)</m:t>
                                </m:r>
                              </m:e>
                              <m:sup>
                                <m:r>
                                  <a:rPr lang="en-US" sz="2000" b="1" i="1" kern="0">
                                    <a:solidFill>
                                      <a:srgbClr val="0070C0"/>
                                    </a:solidFill>
                                    <a:latin typeface="Cambria Math"/>
                                  </a:rPr>
                                  <m:t>𝑵</m:t>
                                </m:r>
                                <m:r>
                                  <a:rPr lang="en-US" sz="2000" b="1" i="1" kern="0">
                                    <a:solidFill>
                                      <a:srgbClr val="0070C0"/>
                                    </a:solidFill>
                                    <a:latin typeface="Cambria Math"/>
                                  </a:rPr>
                                  <m:t>+</m:t>
                                </m:r>
                                <m:r>
                                  <a:rPr lang="en-US" sz="2000" b="1" i="1" kern="0">
                                    <a:solidFill>
                                      <a:srgbClr val="0070C0"/>
                                    </a:solidFill>
                                    <a:latin typeface="Cambria Math"/>
                                  </a:rPr>
                                  <m:t>𝟏</m:t>
                                </m:r>
                              </m:sup>
                            </m:sSup>
                          </m:den>
                        </m:f>
                        <m:r>
                          <a:rPr lang="en-US" sz="2000" b="1" i="1" kern="0">
                            <a:solidFill>
                              <a:srgbClr val="0070C0"/>
                            </a:solidFill>
                            <a:latin typeface="Cambria Math"/>
                          </a:rPr>
                          <m:t>+</m:t>
                        </m:r>
                        <m:f>
                          <m:fPr>
                            <m:ctrlPr>
                              <a:rPr lang="en-US" sz="2000" b="1" i="1" kern="0">
                                <a:solidFill>
                                  <a:srgbClr val="0070C0"/>
                                </a:solidFill>
                                <a:latin typeface="Cambria Math" panose="02040503050406030204" pitchFamily="18" charset="0"/>
                              </a:rPr>
                            </m:ctrlPr>
                          </m:fPr>
                          <m:num>
                            <m:sSub>
                              <m:sSubPr>
                                <m:ctrlPr>
                                  <a:rPr lang="en-US" sz="2000" b="1" i="1" kern="0">
                                    <a:solidFill>
                                      <a:srgbClr val="0070C0"/>
                                    </a:solidFill>
                                    <a:latin typeface="Cambria Math" panose="02040503050406030204" pitchFamily="18" charset="0"/>
                                  </a:rPr>
                                </m:ctrlPr>
                              </m:sSubPr>
                              <m:e>
                                <m:r>
                                  <a:rPr lang="en-US" sz="2000" b="1" i="1" kern="0">
                                    <a:solidFill>
                                      <a:srgbClr val="0070C0"/>
                                    </a:solidFill>
                                    <a:latin typeface="Cambria Math"/>
                                  </a:rPr>
                                  <m:t>𝑫</m:t>
                                </m:r>
                              </m:e>
                              <m:sub>
                                <m:r>
                                  <a:rPr lang="en-US" sz="2000" b="1" i="1" kern="0">
                                    <a:solidFill>
                                      <a:srgbClr val="0070C0"/>
                                    </a:solidFill>
                                    <a:latin typeface="Cambria Math"/>
                                  </a:rPr>
                                  <m:t>𝑵</m:t>
                                </m:r>
                              </m:sub>
                            </m:sSub>
                            <m:sSup>
                              <m:sSupPr>
                                <m:ctrlPr>
                                  <a:rPr lang="en-US" sz="2000" b="1" i="1" kern="0">
                                    <a:solidFill>
                                      <a:srgbClr val="0070C0"/>
                                    </a:solidFill>
                                    <a:latin typeface="Cambria Math" panose="02040503050406030204" pitchFamily="18" charset="0"/>
                                  </a:rPr>
                                </m:ctrlPr>
                              </m:sSupPr>
                              <m:e>
                                <m:d>
                                  <m:dPr>
                                    <m:ctrlPr>
                                      <a:rPr lang="en-US" sz="2000" b="1" i="1" kern="0">
                                        <a:solidFill>
                                          <a:srgbClr val="0070C0"/>
                                        </a:solidFill>
                                        <a:latin typeface="Cambria Math" panose="02040503050406030204" pitchFamily="18" charset="0"/>
                                      </a:rPr>
                                    </m:ctrlPr>
                                  </m:dPr>
                                  <m:e>
                                    <m:r>
                                      <a:rPr lang="en-US" sz="2000" b="1" i="1" kern="0">
                                        <a:solidFill>
                                          <a:srgbClr val="0070C0"/>
                                        </a:solidFill>
                                        <a:latin typeface="Cambria Math"/>
                                      </a:rPr>
                                      <m:t>𝟏</m:t>
                                    </m:r>
                                    <m:r>
                                      <a:rPr lang="en-US" sz="2000" b="1" i="1" kern="0">
                                        <a:solidFill>
                                          <a:srgbClr val="0070C0"/>
                                        </a:solidFill>
                                        <a:latin typeface="Cambria Math"/>
                                      </a:rPr>
                                      <m:t>+</m:t>
                                    </m:r>
                                    <m:sSub>
                                      <m:sSubPr>
                                        <m:ctrlPr>
                                          <a:rPr lang="en-US" sz="2000" b="1" i="1" kern="0">
                                            <a:solidFill>
                                              <a:srgbClr val="0070C0"/>
                                            </a:solidFill>
                                            <a:latin typeface="Cambria Math" panose="02040503050406030204" pitchFamily="18" charset="0"/>
                                          </a:rPr>
                                        </m:ctrlPr>
                                      </m:sSubPr>
                                      <m:e>
                                        <m:r>
                                          <a:rPr lang="en-US" sz="2000" b="1" i="1" kern="0">
                                            <a:solidFill>
                                              <a:srgbClr val="0070C0"/>
                                            </a:solidFill>
                                            <a:latin typeface="Cambria Math"/>
                                          </a:rPr>
                                          <m:t>𝒈</m:t>
                                        </m:r>
                                      </m:e>
                                      <m:sub>
                                        <m:r>
                                          <a:rPr lang="en-US" sz="2000" b="1" i="1" kern="0">
                                            <a:solidFill>
                                              <a:srgbClr val="0070C0"/>
                                            </a:solidFill>
                                            <a:latin typeface="Cambria Math"/>
                                          </a:rPr>
                                          <m:t>𝟐</m:t>
                                        </m:r>
                                      </m:sub>
                                    </m:sSub>
                                  </m:e>
                                </m:d>
                              </m:e>
                              <m:sup>
                                <m:r>
                                  <a:rPr lang="en-US" sz="2000" b="1" i="1" kern="0">
                                    <a:solidFill>
                                      <a:srgbClr val="0070C0"/>
                                    </a:solidFill>
                                    <a:latin typeface="Cambria Math"/>
                                  </a:rPr>
                                  <m:t>𝟐</m:t>
                                </m:r>
                              </m:sup>
                            </m:sSup>
                          </m:num>
                          <m:den>
                            <m:sSup>
                              <m:sSupPr>
                                <m:ctrlPr>
                                  <a:rPr lang="en-US" sz="2000" b="1" i="1" kern="0">
                                    <a:solidFill>
                                      <a:srgbClr val="0070C0"/>
                                    </a:solidFill>
                                    <a:latin typeface="Cambria Math" panose="02040503050406030204" pitchFamily="18" charset="0"/>
                                  </a:rPr>
                                </m:ctrlPr>
                              </m:sSupPr>
                              <m:e>
                                <m:r>
                                  <a:rPr lang="en-US" sz="2000" b="1" i="1" kern="0">
                                    <a:solidFill>
                                      <a:srgbClr val="0070C0"/>
                                    </a:solidFill>
                                    <a:latin typeface="Cambria Math"/>
                                  </a:rPr>
                                  <m:t>(</m:t>
                                </m:r>
                                <m:r>
                                  <a:rPr lang="en-US" sz="2000" b="1" i="1" kern="0">
                                    <a:solidFill>
                                      <a:srgbClr val="0070C0"/>
                                    </a:solidFill>
                                    <a:latin typeface="Cambria Math"/>
                                  </a:rPr>
                                  <m:t>𝟏</m:t>
                                </m:r>
                                <m:r>
                                  <a:rPr lang="en-US" sz="2000" b="1" i="1" kern="0">
                                    <a:solidFill>
                                      <a:srgbClr val="0070C0"/>
                                    </a:solidFill>
                                    <a:latin typeface="Cambria Math"/>
                                  </a:rPr>
                                  <m:t>+</m:t>
                                </m:r>
                                <m:r>
                                  <a:rPr lang="en-US" sz="2000" b="1" i="1" kern="0">
                                    <a:solidFill>
                                      <a:srgbClr val="0070C0"/>
                                    </a:solidFill>
                                    <a:latin typeface="Cambria Math"/>
                                  </a:rPr>
                                  <m:t>𝒓</m:t>
                                </m:r>
                                <m:r>
                                  <a:rPr lang="en-US" sz="2000" b="1" i="1" kern="0">
                                    <a:solidFill>
                                      <a:srgbClr val="0070C0"/>
                                    </a:solidFill>
                                    <a:latin typeface="Cambria Math"/>
                                  </a:rPr>
                                  <m:t>)</m:t>
                                </m:r>
                              </m:e>
                              <m:sup>
                                <m:r>
                                  <a:rPr lang="en-US" sz="2000" b="1" i="1" kern="0">
                                    <a:solidFill>
                                      <a:srgbClr val="0070C0"/>
                                    </a:solidFill>
                                    <a:latin typeface="Cambria Math"/>
                                  </a:rPr>
                                  <m:t>𝑵</m:t>
                                </m:r>
                                <m:r>
                                  <a:rPr lang="en-US" sz="2000" b="1" i="1" kern="0">
                                    <a:solidFill>
                                      <a:srgbClr val="0070C0"/>
                                    </a:solidFill>
                                    <a:latin typeface="Cambria Math"/>
                                  </a:rPr>
                                  <m:t>+</m:t>
                                </m:r>
                                <m:r>
                                  <a:rPr lang="en-US" sz="2000" b="1" i="1" kern="0">
                                    <a:solidFill>
                                      <a:srgbClr val="0070C0"/>
                                    </a:solidFill>
                                    <a:latin typeface="Cambria Math"/>
                                  </a:rPr>
                                  <m:t>𝟐</m:t>
                                </m:r>
                              </m:sup>
                            </m:sSup>
                          </m:den>
                        </m:f>
                        <m:r>
                          <a:rPr lang="en-US" sz="2000" b="1" i="1" kern="0">
                            <a:solidFill>
                              <a:srgbClr val="0070C0"/>
                            </a:solidFill>
                            <a:latin typeface="Cambria Math"/>
                          </a:rPr>
                          <m:t>+…</m:t>
                        </m:r>
                      </m:e>
                    </m:d>
                  </m:oMath>
                </a14:m>
                <a:r>
                  <a:rPr lang="en-US" sz="2000" b="1" kern="0" dirty="0">
                    <a:solidFill>
                      <a:srgbClr val="000000"/>
                    </a:solidFill>
                    <a:latin typeface="Arial"/>
                  </a:rPr>
                  <a:t> </a:t>
                </a:r>
              </a:p>
              <a:p>
                <a:pPr marL="0" indent="0">
                  <a:buClr>
                    <a:srgbClr val="CCCC99"/>
                  </a:buClr>
                  <a:buNone/>
                </a:pPr>
                <a:endParaRPr lang="en-US" sz="2000" b="1" kern="0" dirty="0">
                  <a:solidFill>
                    <a:srgbClr val="000000"/>
                  </a:solidFill>
                  <a:latin typeface="Arial"/>
                </a:endParaRPr>
              </a:p>
              <a:p>
                <a:pPr marL="0" indent="0">
                  <a:buClr>
                    <a:srgbClr val="CCCC99"/>
                  </a:buClr>
                  <a:buNone/>
                </a:pPr>
                <a:r>
                  <a:rPr lang="en-US" sz="2000" kern="0" dirty="0">
                    <a:solidFill>
                      <a:srgbClr val="000000">
                        <a:lumMod val="75000"/>
                      </a:srgbClr>
                    </a:solidFill>
                    <a:latin typeface="Arial"/>
                  </a:rPr>
                  <a:t>Price</a:t>
                </a:r>
                <a:r>
                  <a:rPr lang="en-US" sz="2000" kern="0" baseline="-25000" dirty="0">
                    <a:solidFill>
                      <a:srgbClr val="000000">
                        <a:lumMod val="75000"/>
                      </a:srgbClr>
                    </a:solidFill>
                    <a:latin typeface="Arial"/>
                  </a:rPr>
                  <a:t>0</a:t>
                </a:r>
                <a:r>
                  <a:rPr lang="en-US" sz="2000" kern="0" dirty="0">
                    <a:solidFill>
                      <a:srgbClr val="000000">
                        <a:lumMod val="75000"/>
                      </a:srgbClr>
                    </a:solidFill>
                    <a:latin typeface="Arial"/>
                  </a:rPr>
                  <a:t> </a:t>
                </a:r>
                <a14:m>
                  <m:oMath xmlns:m="http://schemas.openxmlformats.org/officeDocument/2006/math">
                    <m:r>
                      <a:rPr lang="en-US" sz="2000" b="1" i="1" kern="0">
                        <a:solidFill>
                          <a:srgbClr val="000000">
                            <a:lumMod val="75000"/>
                          </a:srgbClr>
                        </a:solidFill>
                        <a:latin typeface="Cambria Math"/>
                      </a:rPr>
                      <m:t>=</m:t>
                    </m:r>
                    <m:d>
                      <m:dPr>
                        <m:ctrlPr>
                          <a:rPr lang="en-US" sz="2000" b="1" i="1" kern="0">
                            <a:solidFill>
                              <a:srgbClr val="000000">
                                <a:lumMod val="75000"/>
                              </a:srgbClr>
                            </a:solidFill>
                            <a:latin typeface="Cambria Math" panose="02040503050406030204" pitchFamily="18" charset="0"/>
                          </a:rPr>
                        </m:ctrlPr>
                      </m:dPr>
                      <m:e>
                        <m:nary>
                          <m:naryPr>
                            <m:chr m:val="∑"/>
                            <m:ctrlPr>
                              <a:rPr lang="en-US" sz="2000" b="1" i="1" kern="0">
                                <a:solidFill>
                                  <a:srgbClr val="000000">
                                    <a:lumMod val="75000"/>
                                  </a:srgbClr>
                                </a:solidFill>
                                <a:latin typeface="Cambria Math" panose="02040503050406030204" pitchFamily="18" charset="0"/>
                              </a:rPr>
                            </m:ctrlPr>
                          </m:naryPr>
                          <m:sub>
                            <m:r>
                              <m:rPr>
                                <m:brk m:alnAt="23"/>
                              </m:rPr>
                              <a:rPr lang="en-US" sz="2000" b="1" i="1" kern="0">
                                <a:solidFill>
                                  <a:srgbClr val="000000">
                                    <a:lumMod val="75000"/>
                                  </a:srgbClr>
                                </a:solidFill>
                                <a:latin typeface="Cambria Math"/>
                              </a:rPr>
                              <m:t>𝒕</m:t>
                            </m:r>
                            <m:r>
                              <a:rPr lang="en-US" sz="2000" b="1" i="1" kern="0">
                                <a:solidFill>
                                  <a:srgbClr val="000000">
                                    <a:lumMod val="75000"/>
                                  </a:srgbClr>
                                </a:solidFill>
                                <a:latin typeface="Cambria Math"/>
                              </a:rPr>
                              <m:t>=</m:t>
                            </m:r>
                            <m:r>
                              <a:rPr lang="en-US" sz="2000" b="1" i="1" kern="0">
                                <a:solidFill>
                                  <a:srgbClr val="000000">
                                    <a:lumMod val="75000"/>
                                  </a:srgbClr>
                                </a:solidFill>
                                <a:latin typeface="Cambria Math"/>
                              </a:rPr>
                              <m:t>𝟎</m:t>
                            </m:r>
                          </m:sub>
                          <m:sup>
                            <m:r>
                              <a:rPr lang="en-US" sz="2000" b="1" i="1" kern="0">
                                <a:solidFill>
                                  <a:srgbClr val="000000">
                                    <a:lumMod val="75000"/>
                                  </a:srgbClr>
                                </a:solidFill>
                                <a:latin typeface="Cambria Math"/>
                              </a:rPr>
                              <m:t>𝑵</m:t>
                            </m:r>
                          </m:sup>
                          <m:e>
                            <m:f>
                              <m:fPr>
                                <m:ctrlPr>
                                  <a:rPr lang="en-US" sz="2000" b="1" i="1" kern="0">
                                    <a:solidFill>
                                      <a:srgbClr val="000000">
                                        <a:lumMod val="75000"/>
                                      </a:srgbClr>
                                    </a:solidFill>
                                    <a:latin typeface="Cambria Math" panose="02040503050406030204" pitchFamily="18" charset="0"/>
                                  </a:rPr>
                                </m:ctrlPr>
                              </m:fPr>
                              <m:num>
                                <m:sSub>
                                  <m:sSubPr>
                                    <m:ctrlPr>
                                      <a:rPr lang="en-US" sz="2000" i="1" kern="0">
                                        <a:solidFill>
                                          <a:srgbClr val="000000">
                                            <a:lumMod val="75000"/>
                                          </a:srgbClr>
                                        </a:solidFill>
                                        <a:latin typeface="Cambria Math" panose="02040503050406030204" pitchFamily="18" charset="0"/>
                                      </a:rPr>
                                    </m:ctrlPr>
                                  </m:sSubPr>
                                  <m:e>
                                    <m:r>
                                      <a:rPr lang="en-US" sz="2000" i="1" kern="0">
                                        <a:solidFill>
                                          <a:srgbClr val="000000">
                                            <a:lumMod val="75000"/>
                                          </a:srgbClr>
                                        </a:solidFill>
                                        <a:latin typeface="Cambria Math"/>
                                      </a:rPr>
                                      <m:t>𝐷</m:t>
                                    </m:r>
                                  </m:e>
                                  <m:sub>
                                    <m:r>
                                      <a:rPr lang="en-US" sz="2000" i="1" kern="0">
                                        <a:solidFill>
                                          <a:srgbClr val="000000">
                                            <a:lumMod val="75000"/>
                                          </a:srgbClr>
                                        </a:solidFill>
                                        <a:latin typeface="Cambria Math"/>
                                      </a:rPr>
                                      <m:t>0</m:t>
                                    </m:r>
                                  </m:sub>
                                </m:sSub>
                                <m:sSup>
                                  <m:sSupPr>
                                    <m:ctrlPr>
                                      <a:rPr lang="en-US" sz="2000" i="1" kern="0">
                                        <a:solidFill>
                                          <a:srgbClr val="000000">
                                            <a:lumMod val="75000"/>
                                          </a:srgbClr>
                                        </a:solidFill>
                                        <a:latin typeface="Cambria Math" panose="02040503050406030204" pitchFamily="18" charset="0"/>
                                      </a:rPr>
                                    </m:ctrlPr>
                                  </m:sSupPr>
                                  <m:e>
                                    <m:d>
                                      <m:dPr>
                                        <m:ctrlPr>
                                          <a:rPr lang="en-US" sz="2000" i="1" kern="0">
                                            <a:solidFill>
                                              <a:srgbClr val="000000">
                                                <a:lumMod val="75000"/>
                                              </a:srgbClr>
                                            </a:solidFill>
                                            <a:latin typeface="Cambria Math" panose="02040503050406030204" pitchFamily="18" charset="0"/>
                                          </a:rPr>
                                        </m:ctrlPr>
                                      </m:dPr>
                                      <m:e>
                                        <m:r>
                                          <a:rPr lang="en-US" sz="2000" i="1" kern="0">
                                            <a:solidFill>
                                              <a:srgbClr val="000000">
                                                <a:lumMod val="75000"/>
                                              </a:srgbClr>
                                            </a:solidFill>
                                            <a:latin typeface="Cambria Math"/>
                                          </a:rPr>
                                          <m:t>1+</m:t>
                                        </m:r>
                                        <m:sSub>
                                          <m:sSubPr>
                                            <m:ctrlPr>
                                              <a:rPr lang="en-US" sz="2000" i="1" kern="0">
                                                <a:solidFill>
                                                  <a:srgbClr val="000000">
                                                    <a:lumMod val="75000"/>
                                                  </a:srgbClr>
                                                </a:solidFill>
                                                <a:latin typeface="Cambria Math" panose="02040503050406030204" pitchFamily="18" charset="0"/>
                                              </a:rPr>
                                            </m:ctrlPr>
                                          </m:sSubPr>
                                          <m:e>
                                            <m:r>
                                              <a:rPr lang="en-US" sz="2000" i="1" kern="0">
                                                <a:solidFill>
                                                  <a:srgbClr val="000000">
                                                    <a:lumMod val="75000"/>
                                                  </a:srgbClr>
                                                </a:solidFill>
                                                <a:latin typeface="Cambria Math"/>
                                              </a:rPr>
                                              <m:t>𝑔</m:t>
                                            </m:r>
                                          </m:e>
                                          <m:sub>
                                            <m:r>
                                              <a:rPr lang="en-US" sz="2000" i="1" kern="0">
                                                <a:solidFill>
                                                  <a:srgbClr val="000000">
                                                    <a:lumMod val="75000"/>
                                                  </a:srgbClr>
                                                </a:solidFill>
                                                <a:latin typeface="Cambria Math"/>
                                              </a:rPr>
                                              <m:t>1</m:t>
                                            </m:r>
                                          </m:sub>
                                        </m:sSub>
                                      </m:e>
                                    </m:d>
                                  </m:e>
                                  <m:sup>
                                    <m:r>
                                      <a:rPr lang="en-US" sz="2000" i="1" kern="0">
                                        <a:solidFill>
                                          <a:srgbClr val="000000">
                                            <a:lumMod val="75000"/>
                                          </a:srgbClr>
                                        </a:solidFill>
                                        <a:latin typeface="Cambria Math"/>
                                      </a:rPr>
                                      <m:t>𝑡</m:t>
                                    </m:r>
                                  </m:sup>
                                </m:sSup>
                              </m:num>
                              <m:den>
                                <m:sSup>
                                  <m:sSupPr>
                                    <m:ctrlPr>
                                      <a:rPr lang="en-US" sz="2000" b="1" i="1" kern="0">
                                        <a:solidFill>
                                          <a:srgbClr val="000000">
                                            <a:lumMod val="75000"/>
                                          </a:srgbClr>
                                        </a:solidFill>
                                        <a:latin typeface="Cambria Math" panose="02040503050406030204" pitchFamily="18" charset="0"/>
                                      </a:rPr>
                                    </m:ctrlPr>
                                  </m:sSupPr>
                                  <m:e>
                                    <m:r>
                                      <a:rPr lang="en-US" sz="2000" b="1" i="1" kern="0">
                                        <a:solidFill>
                                          <a:srgbClr val="000000">
                                            <a:lumMod val="75000"/>
                                          </a:srgbClr>
                                        </a:solidFill>
                                        <a:latin typeface="Cambria Math"/>
                                      </a:rPr>
                                      <m:t>(</m:t>
                                    </m:r>
                                    <m:r>
                                      <a:rPr lang="en-US" sz="2000" b="1" i="1" kern="0">
                                        <a:solidFill>
                                          <a:srgbClr val="000000">
                                            <a:lumMod val="75000"/>
                                          </a:srgbClr>
                                        </a:solidFill>
                                        <a:latin typeface="Cambria Math"/>
                                      </a:rPr>
                                      <m:t>𝟏</m:t>
                                    </m:r>
                                    <m:r>
                                      <a:rPr lang="en-US" sz="2000" b="1" i="1" kern="0">
                                        <a:solidFill>
                                          <a:srgbClr val="000000">
                                            <a:lumMod val="75000"/>
                                          </a:srgbClr>
                                        </a:solidFill>
                                        <a:latin typeface="Cambria Math"/>
                                      </a:rPr>
                                      <m:t>+</m:t>
                                    </m:r>
                                    <m:r>
                                      <a:rPr lang="en-US" sz="2000" b="1" i="1" kern="0">
                                        <a:solidFill>
                                          <a:srgbClr val="000000">
                                            <a:lumMod val="75000"/>
                                          </a:srgbClr>
                                        </a:solidFill>
                                        <a:latin typeface="Cambria Math"/>
                                      </a:rPr>
                                      <m:t>𝒓</m:t>
                                    </m:r>
                                    <m:r>
                                      <a:rPr lang="en-US" sz="2000" b="1" i="1" kern="0">
                                        <a:solidFill>
                                          <a:srgbClr val="000000">
                                            <a:lumMod val="75000"/>
                                          </a:srgbClr>
                                        </a:solidFill>
                                        <a:latin typeface="Cambria Math"/>
                                      </a:rPr>
                                      <m:t>)</m:t>
                                    </m:r>
                                  </m:e>
                                  <m:sup>
                                    <m:r>
                                      <a:rPr lang="en-US" sz="2000" b="1" i="1" kern="0">
                                        <a:solidFill>
                                          <a:srgbClr val="000000">
                                            <a:lumMod val="75000"/>
                                          </a:srgbClr>
                                        </a:solidFill>
                                        <a:latin typeface="Cambria Math"/>
                                      </a:rPr>
                                      <m:t>𝒕</m:t>
                                    </m:r>
                                  </m:sup>
                                </m:sSup>
                              </m:den>
                            </m:f>
                          </m:e>
                        </m:nary>
                      </m:e>
                    </m:d>
                    <m:r>
                      <a:rPr lang="en-US" sz="2000" b="1" i="1" kern="0">
                        <a:solidFill>
                          <a:srgbClr val="000000">
                            <a:lumMod val="75000"/>
                          </a:srgbClr>
                        </a:solidFill>
                        <a:latin typeface="Cambria Math"/>
                      </a:rPr>
                      <m:t>+</m:t>
                    </m:r>
                    <m:f>
                      <m:fPr>
                        <m:ctrlPr>
                          <a:rPr lang="en-US" sz="2000" b="1" i="1" kern="0">
                            <a:solidFill>
                              <a:srgbClr val="0070C0"/>
                            </a:solidFill>
                            <a:latin typeface="Cambria Math" panose="02040503050406030204" pitchFamily="18" charset="0"/>
                          </a:rPr>
                        </m:ctrlPr>
                      </m:fPr>
                      <m:num>
                        <m:f>
                          <m:fPr>
                            <m:ctrlPr>
                              <a:rPr lang="en-US" sz="2000" b="1" i="1" kern="0">
                                <a:solidFill>
                                  <a:srgbClr val="0070C0"/>
                                </a:solidFill>
                                <a:latin typeface="Cambria Math" panose="02040503050406030204" pitchFamily="18" charset="0"/>
                              </a:rPr>
                            </m:ctrlPr>
                          </m:fPr>
                          <m:num>
                            <m:sSub>
                              <m:sSubPr>
                                <m:ctrlPr>
                                  <a:rPr lang="en-US" sz="2000" b="1" i="1" kern="0">
                                    <a:solidFill>
                                      <a:srgbClr val="0070C0"/>
                                    </a:solidFill>
                                    <a:latin typeface="Cambria Math" panose="02040503050406030204" pitchFamily="18" charset="0"/>
                                  </a:rPr>
                                </m:ctrlPr>
                              </m:sSubPr>
                              <m:e>
                                <m:r>
                                  <a:rPr lang="en-US" sz="2000" b="1" i="1" kern="0">
                                    <a:solidFill>
                                      <a:srgbClr val="0070C0"/>
                                    </a:solidFill>
                                    <a:latin typeface="Cambria Math"/>
                                  </a:rPr>
                                  <m:t>𝑫</m:t>
                                </m:r>
                              </m:e>
                              <m:sub>
                                <m:r>
                                  <a:rPr lang="en-US" sz="2000" b="1" i="1" kern="0">
                                    <a:solidFill>
                                      <a:srgbClr val="0070C0"/>
                                    </a:solidFill>
                                    <a:latin typeface="Cambria Math"/>
                                  </a:rPr>
                                  <m:t>𝑵</m:t>
                                </m:r>
                              </m:sub>
                            </m:sSub>
                            <m:r>
                              <a:rPr lang="en-US" sz="2000" b="1" i="1" kern="0">
                                <a:solidFill>
                                  <a:srgbClr val="0070C0"/>
                                </a:solidFill>
                                <a:latin typeface="Cambria Math" panose="02040503050406030204" pitchFamily="18" charset="0"/>
                              </a:rPr>
                              <m:t>(</m:t>
                            </m:r>
                            <m:r>
                              <a:rPr lang="en-US" sz="2000" b="1" i="1" kern="0">
                                <a:solidFill>
                                  <a:srgbClr val="0070C0"/>
                                </a:solidFill>
                                <a:latin typeface="Cambria Math" panose="02040503050406030204" pitchFamily="18" charset="0"/>
                              </a:rPr>
                              <m:t>𝟏</m:t>
                            </m:r>
                            <m:r>
                              <a:rPr lang="en-US" sz="2000" b="1" i="1" kern="0">
                                <a:solidFill>
                                  <a:srgbClr val="0070C0"/>
                                </a:solidFill>
                                <a:latin typeface="Cambria Math" panose="02040503050406030204" pitchFamily="18" charset="0"/>
                              </a:rPr>
                              <m:t>+</m:t>
                            </m:r>
                            <m:sSub>
                              <m:sSubPr>
                                <m:ctrlPr>
                                  <a:rPr lang="en-US" sz="2000" b="1" i="1" kern="0">
                                    <a:solidFill>
                                      <a:srgbClr val="0070C0"/>
                                    </a:solidFill>
                                    <a:latin typeface="Cambria Math" panose="02040503050406030204" pitchFamily="18" charset="0"/>
                                  </a:rPr>
                                </m:ctrlPr>
                              </m:sSubPr>
                              <m:e>
                                <m:r>
                                  <a:rPr lang="en-US" sz="2000" b="1" i="1" kern="0">
                                    <a:solidFill>
                                      <a:srgbClr val="0070C0"/>
                                    </a:solidFill>
                                    <a:latin typeface="Cambria Math"/>
                                  </a:rPr>
                                  <m:t>𝒈</m:t>
                                </m:r>
                              </m:e>
                              <m:sub>
                                <m:r>
                                  <a:rPr lang="en-US" sz="2000" b="1" i="1" kern="0">
                                    <a:solidFill>
                                      <a:srgbClr val="0070C0"/>
                                    </a:solidFill>
                                    <a:latin typeface="Cambria Math"/>
                                  </a:rPr>
                                  <m:t>𝟐</m:t>
                                </m:r>
                              </m:sub>
                            </m:sSub>
                            <m:r>
                              <a:rPr lang="en-US" sz="2000" b="1" i="1" kern="0">
                                <a:solidFill>
                                  <a:srgbClr val="0070C0"/>
                                </a:solidFill>
                                <a:latin typeface="Cambria Math" panose="02040503050406030204" pitchFamily="18" charset="0"/>
                              </a:rPr>
                              <m:t>) </m:t>
                            </m:r>
                          </m:num>
                          <m:den>
                            <m:r>
                              <a:rPr lang="en-US" sz="2000" b="1" i="1" kern="0">
                                <a:solidFill>
                                  <a:srgbClr val="0070C0"/>
                                </a:solidFill>
                                <a:latin typeface="Cambria Math"/>
                              </a:rPr>
                              <m:t>𝒓</m:t>
                            </m:r>
                            <m:r>
                              <a:rPr lang="en-US" sz="2000" b="1" i="1" kern="0">
                                <a:solidFill>
                                  <a:srgbClr val="0070C0"/>
                                </a:solidFill>
                                <a:latin typeface="Cambria Math"/>
                              </a:rPr>
                              <m:t>−</m:t>
                            </m:r>
                            <m:sSub>
                              <m:sSubPr>
                                <m:ctrlPr>
                                  <a:rPr lang="en-US" sz="2000" b="1" i="1" kern="0">
                                    <a:solidFill>
                                      <a:srgbClr val="0070C0"/>
                                    </a:solidFill>
                                    <a:latin typeface="Cambria Math" panose="02040503050406030204" pitchFamily="18" charset="0"/>
                                  </a:rPr>
                                </m:ctrlPr>
                              </m:sSubPr>
                              <m:e>
                                <m:r>
                                  <a:rPr lang="en-US" sz="2000" b="1" i="1" kern="0">
                                    <a:solidFill>
                                      <a:srgbClr val="0070C0"/>
                                    </a:solidFill>
                                    <a:latin typeface="Cambria Math"/>
                                  </a:rPr>
                                  <m:t>𝒈</m:t>
                                </m:r>
                              </m:e>
                              <m:sub>
                                <m:r>
                                  <a:rPr lang="en-US" sz="2000" b="1" i="1" kern="0">
                                    <a:solidFill>
                                      <a:srgbClr val="0070C0"/>
                                    </a:solidFill>
                                    <a:latin typeface="Cambria Math"/>
                                  </a:rPr>
                                  <m:t>𝟐</m:t>
                                </m:r>
                              </m:sub>
                            </m:sSub>
                          </m:den>
                        </m:f>
                      </m:num>
                      <m:den>
                        <m:sSup>
                          <m:sSupPr>
                            <m:ctrlPr>
                              <a:rPr lang="en-US" sz="2000" b="1" i="1" kern="0">
                                <a:solidFill>
                                  <a:srgbClr val="0070C0"/>
                                </a:solidFill>
                                <a:latin typeface="Cambria Math" panose="02040503050406030204" pitchFamily="18" charset="0"/>
                              </a:rPr>
                            </m:ctrlPr>
                          </m:sSupPr>
                          <m:e>
                            <m:d>
                              <m:dPr>
                                <m:ctrlPr>
                                  <a:rPr lang="en-US" sz="2000" b="1" i="1" kern="0">
                                    <a:solidFill>
                                      <a:srgbClr val="0070C0"/>
                                    </a:solidFill>
                                    <a:latin typeface="Cambria Math" panose="02040503050406030204" pitchFamily="18" charset="0"/>
                                  </a:rPr>
                                </m:ctrlPr>
                              </m:dPr>
                              <m:e>
                                <m:r>
                                  <a:rPr lang="en-US" sz="2000" b="1" i="1" kern="0">
                                    <a:solidFill>
                                      <a:srgbClr val="0070C0"/>
                                    </a:solidFill>
                                    <a:latin typeface="Cambria Math"/>
                                  </a:rPr>
                                  <m:t>𝟏</m:t>
                                </m:r>
                                <m:r>
                                  <a:rPr lang="en-US" sz="2000" b="1" i="1" kern="0">
                                    <a:solidFill>
                                      <a:srgbClr val="0070C0"/>
                                    </a:solidFill>
                                    <a:latin typeface="Cambria Math"/>
                                  </a:rPr>
                                  <m:t>+</m:t>
                                </m:r>
                                <m:r>
                                  <a:rPr lang="en-US" sz="2000" b="1" i="1" kern="0">
                                    <a:solidFill>
                                      <a:srgbClr val="0070C0"/>
                                    </a:solidFill>
                                    <a:latin typeface="Cambria Math"/>
                                  </a:rPr>
                                  <m:t>𝒓</m:t>
                                </m:r>
                              </m:e>
                            </m:d>
                          </m:e>
                          <m:sup>
                            <m:r>
                              <a:rPr lang="en-US" sz="2000" b="1" i="1" kern="0">
                                <a:solidFill>
                                  <a:srgbClr val="0070C0"/>
                                </a:solidFill>
                                <a:latin typeface="Cambria Math"/>
                              </a:rPr>
                              <m:t>𝑵</m:t>
                            </m:r>
                          </m:sup>
                        </m:sSup>
                      </m:den>
                    </m:f>
                  </m:oMath>
                </a14:m>
                <a:endParaRPr lang="en-US" sz="2000" b="1" kern="0" dirty="0">
                  <a:solidFill>
                    <a:srgbClr val="000000"/>
                  </a:solidFill>
                  <a:latin typeface="Arial"/>
                </a:endParaRPr>
              </a:p>
              <a:p>
                <a:pPr>
                  <a:buClr>
                    <a:srgbClr val="CCCC99"/>
                  </a:buClr>
                </a:pPr>
                <a:endParaRPr lang="en-US" sz="2000" kern="0" dirty="0">
                  <a:solidFill>
                    <a:srgbClr val="000000"/>
                  </a:solidFill>
                  <a:latin typeface="Arial"/>
                </a:endParaRPr>
              </a:p>
            </p:txBody>
          </p:sp>
        </mc:Choice>
        <mc:Fallback>
          <p:sp>
            <p:nvSpPr>
              <p:cNvPr id="6" name="Text Placeholder 1">
                <a:extLst>
                  <a:ext uri="{FF2B5EF4-FFF2-40B4-BE49-F238E27FC236}">
                    <a16:creationId xmlns:a16="http://schemas.microsoft.com/office/drawing/2014/main" id="{ED8CF64F-B29A-4D57-ABB6-AB3309949D26}"/>
                  </a:ext>
                </a:extLst>
              </p:cNvPr>
              <p:cNvSpPr txBox="1">
                <a:spLocks noRot="1" noChangeAspect="1" noMove="1" noResize="1" noEditPoints="1" noAdjustHandles="1" noChangeArrowheads="1" noChangeShapeType="1" noTextEdit="1"/>
              </p:cNvSpPr>
              <p:nvPr/>
            </p:nvSpPr>
            <p:spPr>
              <a:xfrm>
                <a:off x="1016000" y="1911523"/>
                <a:ext cx="9911644" cy="4218344"/>
              </a:xfrm>
              <a:prstGeom prst="rect">
                <a:avLst/>
              </a:prstGeom>
              <a:blipFill>
                <a:blip r:embed="rId3"/>
                <a:stretch>
                  <a:fillRect l="-677" t="-723"/>
                </a:stretch>
              </a:blipFill>
            </p:spPr>
            <p:txBody>
              <a:bodyPr/>
              <a:lstStyle/>
              <a:p>
                <a:r>
                  <a:rPr lang="en-US">
                    <a:noFill/>
                  </a:rPr>
                  <a:t> </a:t>
                </a:r>
              </a:p>
            </p:txBody>
          </p:sp>
        </mc:Fallback>
      </mc:AlternateContent>
      <p:grpSp>
        <p:nvGrpSpPr>
          <p:cNvPr id="7" name="Group 6" title="Red circle linking the numerator of the formula with the explanation in the text box">
            <a:extLst>
              <a:ext uri="{FF2B5EF4-FFF2-40B4-BE49-F238E27FC236}">
                <a16:creationId xmlns:a16="http://schemas.microsoft.com/office/drawing/2014/main" id="{0DC58D45-A4F4-4101-BABD-6D062C6F66EA}"/>
              </a:ext>
            </a:extLst>
          </p:cNvPr>
          <p:cNvGrpSpPr/>
          <p:nvPr/>
        </p:nvGrpSpPr>
        <p:grpSpPr>
          <a:xfrm>
            <a:off x="4030133" y="4280515"/>
            <a:ext cx="4602298" cy="2044085"/>
            <a:chOff x="3581400" y="3962400"/>
            <a:chExt cx="4661376" cy="1627700"/>
          </a:xfrm>
        </p:grpSpPr>
        <p:sp>
          <p:nvSpPr>
            <p:cNvPr id="8" name="Oval 7">
              <a:extLst>
                <a:ext uri="{FF2B5EF4-FFF2-40B4-BE49-F238E27FC236}">
                  <a16:creationId xmlns:a16="http://schemas.microsoft.com/office/drawing/2014/main" id="{6150CD04-97F3-4F62-8585-B8861B1418F0}"/>
                </a:ext>
              </a:extLst>
            </p:cNvPr>
            <p:cNvSpPr/>
            <p:nvPr/>
          </p:nvSpPr>
          <p:spPr bwMode="auto">
            <a:xfrm>
              <a:off x="3581400" y="3962400"/>
              <a:ext cx="990600" cy="4953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dirty="0">
                <a:solidFill>
                  <a:srgbClr val="000000"/>
                </a:solidFill>
                <a:latin typeface="Arial"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1981E04-DE16-4A3C-ABE8-F7C487F03C1D}"/>
                    </a:ext>
                  </a:extLst>
                </p:cNvPr>
                <p:cNvSpPr txBox="1"/>
                <p:nvPr/>
              </p:nvSpPr>
              <p:spPr>
                <a:xfrm>
                  <a:off x="5128424" y="4724400"/>
                  <a:ext cx="3114352" cy="865700"/>
                </a:xfrm>
                <a:prstGeom prst="rect">
                  <a:avLst/>
                </a:prstGeom>
                <a:noFill/>
                <a:ln>
                  <a:solidFill>
                    <a:schemeClr val="tx1"/>
                  </a:solidFill>
                </a:ln>
              </p:spPr>
              <p:txBody>
                <a:bodyPr wrap="none" rtlCol="0">
                  <a:spAutoFit/>
                </a:bodyPr>
                <a:lstStyle/>
                <a:p>
                  <a:pPr eaLnBrk="0" fontAlgn="base" hangingPunct="0">
                    <a:spcBef>
                      <a:spcPct val="0"/>
                    </a:spcBef>
                    <a:spcAft>
                      <a:spcPct val="0"/>
                    </a:spcAft>
                  </a:pPr>
                  <a:r>
                    <a:rPr lang="en-US" sz="1600" dirty="0">
                      <a:solidFill>
                        <a:srgbClr val="0070C0"/>
                      </a:solidFill>
                      <a:latin typeface="Arial" charset="0"/>
                    </a:rPr>
                    <a:t>D</a:t>
                  </a:r>
                  <a:r>
                    <a:rPr lang="en-US" sz="1600" baseline="-25000" dirty="0">
                      <a:solidFill>
                        <a:srgbClr val="0070C0"/>
                      </a:solidFill>
                      <a:latin typeface="Arial" charset="0"/>
                    </a:rPr>
                    <a:t>N</a:t>
                  </a:r>
                  <a:r>
                    <a:rPr lang="en-US" sz="1600" dirty="0">
                      <a:solidFill>
                        <a:srgbClr val="000000"/>
                      </a:solidFill>
                      <a:latin typeface="Arial" charset="0"/>
                    </a:rPr>
                    <a:t> </a:t>
                  </a:r>
                  <a:r>
                    <a:rPr lang="en-US" sz="1600" dirty="0">
                      <a:solidFill>
                        <a:srgbClr val="000000">
                          <a:lumMod val="75000"/>
                        </a:srgbClr>
                      </a:solidFill>
                      <a:latin typeface="Arial" charset="0"/>
                    </a:rPr>
                    <a:t>is the “N”</a:t>
                  </a:r>
                  <a:r>
                    <a:rPr lang="en-US" sz="1600" baseline="30000" dirty="0">
                      <a:solidFill>
                        <a:srgbClr val="000000">
                          <a:lumMod val="75000"/>
                        </a:srgbClr>
                      </a:solidFill>
                      <a:latin typeface="Arial" charset="0"/>
                    </a:rPr>
                    <a:t>th</a:t>
                  </a:r>
                  <a:r>
                    <a:rPr lang="en-US" sz="1600" dirty="0">
                      <a:solidFill>
                        <a:srgbClr val="000000">
                          <a:lumMod val="75000"/>
                        </a:srgbClr>
                      </a:solidFill>
                      <a:latin typeface="Arial" charset="0"/>
                    </a:rPr>
                    <a:t> future dividend. </a:t>
                  </a:r>
                </a:p>
                <a:p>
                  <a:pPr eaLnBrk="0" fontAlgn="base" hangingPunct="0">
                    <a:spcBef>
                      <a:spcPct val="0"/>
                    </a:spcBef>
                    <a:spcAft>
                      <a:spcPct val="0"/>
                    </a:spcAft>
                  </a:pPr>
                  <a:endParaRPr lang="en-US" sz="200" dirty="0">
                    <a:solidFill>
                      <a:srgbClr val="000000"/>
                    </a:solidFill>
                    <a:latin typeface="Arial" charset="0"/>
                  </a:endParaRPr>
                </a:p>
                <a:p>
                  <a:pPr eaLnBrk="0" fontAlgn="base" hangingPunct="0">
                    <a:spcBef>
                      <a:spcPct val="0"/>
                    </a:spcBef>
                    <a:spcAft>
                      <a:spcPct val="0"/>
                    </a:spcAft>
                  </a:pPr>
                  <a:r>
                    <a:rPr lang="en-US" sz="1600" dirty="0">
                      <a:solidFill>
                        <a:srgbClr val="0070C0"/>
                      </a:solidFill>
                      <a:latin typeface="Arial" charset="0"/>
                    </a:rPr>
                    <a:t>D</a:t>
                  </a:r>
                  <a:r>
                    <a:rPr lang="en-US" sz="1600" baseline="-25000" dirty="0">
                      <a:solidFill>
                        <a:srgbClr val="0070C0"/>
                      </a:solidFill>
                      <a:latin typeface="Arial" charset="0"/>
                    </a:rPr>
                    <a:t>N</a:t>
                  </a:r>
                  <a:r>
                    <a:rPr lang="en-US" sz="1600" dirty="0">
                      <a:solidFill>
                        <a:srgbClr val="0070C0"/>
                      </a:solidFill>
                      <a:latin typeface="Arial" charset="0"/>
                    </a:rPr>
                    <a:t>*(1+g</a:t>
                  </a:r>
                  <a:r>
                    <a:rPr lang="en-US" sz="1600" baseline="-25000" dirty="0">
                      <a:solidFill>
                        <a:srgbClr val="0070C0"/>
                      </a:solidFill>
                      <a:latin typeface="Arial" charset="0"/>
                    </a:rPr>
                    <a:t>2</a:t>
                  </a:r>
                  <a:r>
                    <a:rPr lang="en-US" sz="1600" dirty="0">
                      <a:solidFill>
                        <a:srgbClr val="0070C0"/>
                      </a:solidFill>
                      <a:latin typeface="Arial" charset="0"/>
                    </a:rPr>
                    <a:t>) </a:t>
                  </a:r>
                  <a:r>
                    <a:rPr lang="en-US" sz="1600" dirty="0">
                      <a:solidFill>
                        <a:srgbClr val="000000">
                          <a:lumMod val="75000"/>
                        </a:srgbClr>
                      </a:solidFill>
                      <a:latin typeface="Arial" charset="0"/>
                    </a:rPr>
                    <a:t>is the “N+1” dividend.</a:t>
                  </a:r>
                </a:p>
                <a:p>
                  <a:pPr eaLnBrk="0" fontAlgn="base" hangingPunct="0">
                    <a:spcBef>
                      <a:spcPct val="0"/>
                    </a:spcBef>
                    <a:spcAft>
                      <a:spcPct val="0"/>
                    </a:spcAft>
                  </a:pPr>
                  <a:endParaRPr lang="en-US" sz="200" dirty="0">
                    <a:solidFill>
                      <a:srgbClr val="000000"/>
                    </a:solidFill>
                    <a:latin typeface="Arial" charset="0"/>
                  </a:endParaRPr>
                </a:p>
                <a:p>
                  <a:pPr eaLnBrk="0" fontAlgn="base" hangingPunct="0">
                    <a:spcBef>
                      <a:spcPct val="0"/>
                    </a:spcBef>
                    <a:spcAft>
                      <a:spcPct val="0"/>
                    </a:spcAft>
                  </a:pPr>
                  <a14:m>
                    <m:oMath xmlns:m="http://schemas.openxmlformats.org/officeDocument/2006/math">
                      <m:f>
                        <m:fPr>
                          <m:ctrlPr>
                            <a:rPr lang="en-US" b="1" i="1">
                              <a:solidFill>
                                <a:srgbClr val="0070C0"/>
                              </a:solidFill>
                              <a:latin typeface="Cambria Math" panose="02040503050406030204" pitchFamily="18" charset="0"/>
                            </a:rPr>
                          </m:ctrlPr>
                        </m:fPr>
                        <m:num>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𝑫</m:t>
                              </m:r>
                            </m:e>
                            <m:sub>
                              <m:r>
                                <a:rPr lang="en-US" b="1" i="1">
                                  <a:solidFill>
                                    <a:srgbClr val="0070C0"/>
                                  </a:solidFill>
                                  <a:latin typeface="Cambria Math"/>
                                </a:rPr>
                                <m:t>𝑵</m:t>
                              </m:r>
                            </m:sub>
                          </m:sSub>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𝒈</m:t>
                              </m:r>
                            </m:e>
                            <m:sub>
                              <m:r>
                                <a:rPr lang="en-US" b="1" i="1">
                                  <a:solidFill>
                                    <a:srgbClr val="0070C0"/>
                                  </a:solidFill>
                                  <a:latin typeface="Cambria Math"/>
                                </a:rPr>
                                <m:t>𝟐</m:t>
                              </m:r>
                            </m:sub>
                          </m:sSub>
                          <m:r>
                            <a:rPr lang="en-US" b="1" i="1">
                              <a:solidFill>
                                <a:srgbClr val="0070C0"/>
                              </a:solidFill>
                              <a:latin typeface="Cambria Math" panose="02040503050406030204" pitchFamily="18" charset="0"/>
                            </a:rPr>
                            <m:t>) </m:t>
                          </m:r>
                        </m:num>
                        <m:den>
                          <m:r>
                            <a:rPr lang="en-US" b="1" i="1">
                              <a:solidFill>
                                <a:srgbClr val="0070C0"/>
                              </a:solidFill>
                              <a:latin typeface="Cambria Math"/>
                            </a:rPr>
                            <m:t>𝒓</m:t>
                          </m:r>
                          <m:r>
                            <a:rPr lang="en-US" b="1" i="1">
                              <a:solidFill>
                                <a:srgbClr val="0070C0"/>
                              </a:solidFill>
                              <a:latin typeface="Cambria Math"/>
                            </a:rPr>
                            <m:t>−</m:t>
                          </m:r>
                          <m:sSub>
                            <m:sSubPr>
                              <m:ctrlPr>
                                <a:rPr lang="en-US" b="1" i="1">
                                  <a:solidFill>
                                    <a:srgbClr val="0070C0"/>
                                  </a:solidFill>
                                  <a:latin typeface="Cambria Math" panose="02040503050406030204" pitchFamily="18" charset="0"/>
                                </a:rPr>
                              </m:ctrlPr>
                            </m:sSubPr>
                            <m:e>
                              <m:r>
                                <a:rPr lang="en-US" b="1" i="1">
                                  <a:solidFill>
                                    <a:srgbClr val="0070C0"/>
                                  </a:solidFill>
                                  <a:latin typeface="Cambria Math"/>
                                </a:rPr>
                                <m:t>𝒈</m:t>
                              </m:r>
                            </m:e>
                            <m:sub>
                              <m:r>
                                <a:rPr lang="en-US" b="1" i="1">
                                  <a:solidFill>
                                    <a:srgbClr val="0070C0"/>
                                  </a:solidFill>
                                  <a:latin typeface="Cambria Math"/>
                                </a:rPr>
                                <m:t>𝟐</m:t>
                              </m:r>
                            </m:sub>
                          </m:sSub>
                        </m:den>
                      </m:f>
                    </m:oMath>
                  </a14:m>
                  <a:r>
                    <a:rPr lang="en-US" dirty="0">
                      <a:solidFill>
                        <a:srgbClr val="000000"/>
                      </a:solidFill>
                      <a:latin typeface="Arial" charset="0"/>
                    </a:rPr>
                    <a:t> </a:t>
                  </a:r>
                  <a:r>
                    <a:rPr lang="en-US" sz="1600" dirty="0">
                      <a:solidFill>
                        <a:srgbClr val="000000">
                          <a:lumMod val="75000"/>
                        </a:srgbClr>
                      </a:solidFill>
                      <a:latin typeface="Arial" charset="0"/>
                    </a:rPr>
                    <a:t>is in “year N” dollars.</a:t>
                  </a:r>
                </a:p>
              </p:txBody>
            </p:sp>
          </mc:Choice>
          <mc:Fallback xmlns="">
            <p:sp>
              <p:nvSpPr>
                <p:cNvPr id="9" name="TextBox 8">
                  <a:extLst>
                    <a:ext uri="{FF2B5EF4-FFF2-40B4-BE49-F238E27FC236}">
                      <a16:creationId xmlns:a16="http://schemas.microsoft.com/office/drawing/2014/main" id="{91981E04-DE16-4A3C-ABE8-F7C487F03C1D}"/>
                    </a:ext>
                  </a:extLst>
                </p:cNvPr>
                <p:cNvSpPr txBox="1">
                  <a:spLocks noRot="1" noChangeAspect="1" noMove="1" noResize="1" noEditPoints="1" noAdjustHandles="1" noChangeArrowheads="1" noChangeShapeType="1" noTextEdit="1"/>
                </p:cNvSpPr>
                <p:nvPr/>
              </p:nvSpPr>
              <p:spPr>
                <a:xfrm>
                  <a:off x="5128424" y="4724400"/>
                  <a:ext cx="3114352" cy="865700"/>
                </a:xfrm>
                <a:prstGeom prst="rect">
                  <a:avLst/>
                </a:prstGeom>
                <a:blipFill>
                  <a:blip r:embed="rId5"/>
                  <a:stretch>
                    <a:fillRect l="-988" t="-1111" b="-556"/>
                  </a:stretch>
                </a:blipFill>
                <a:ln>
                  <a:solidFill>
                    <a:schemeClr val="tx1"/>
                  </a:solidFill>
                </a:ln>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A8D382D1-74A5-4EFB-9D1A-B4DF008AAB08}"/>
                </a:ext>
              </a:extLst>
            </p:cNvPr>
            <p:cNvCxnSpPr/>
            <p:nvPr/>
          </p:nvCxnSpPr>
          <p:spPr bwMode="auto">
            <a:xfrm flipH="1" flipV="1">
              <a:off x="4572000" y="4229100"/>
              <a:ext cx="838200" cy="495300"/>
            </a:xfrm>
            <a:prstGeom prst="line">
              <a:avLst/>
            </a:prstGeom>
            <a:solidFill>
              <a:schemeClr val="accent1"/>
            </a:solidFill>
            <a:ln w="95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61495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FDBF4-50CD-4D50-802A-EF024C06425C}"/>
              </a:ext>
            </a:extLst>
          </p:cNvPr>
          <p:cNvSpPr>
            <a:spLocks noGrp="1"/>
          </p:cNvSpPr>
          <p:nvPr>
            <p:ph type="title" idx="4294967295"/>
          </p:nvPr>
        </p:nvSpPr>
        <p:spPr bwMode="auto">
          <a:xfrm>
            <a:off x="947738" y="1031875"/>
            <a:ext cx="9309100" cy="7842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228600" tIns="228600" rIns="228600" bIns="22860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a:pPr>
            <a:r>
              <a:rPr kumimoji="0" lang="en-US" sz="2100" b="1" i="0" u="none" strike="noStrike" kern="0" cap="none" spc="0" normalizeH="0" baseline="0" noProof="0" dirty="0">
                <a:ln>
                  <a:noFill/>
                </a:ln>
                <a:solidFill>
                  <a:schemeClr val="tx2"/>
                </a:solidFill>
                <a:effectLst/>
                <a:uLnTx/>
                <a:uFillTx/>
                <a:latin typeface="+mj-lt"/>
                <a:ea typeface="+mn-ea"/>
                <a:cs typeface="+mn-cs"/>
              </a:rPr>
              <a:t>Concept check</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34C3B1D-51DE-42FB-9C7A-1E9736F90B34}"/>
                  </a:ext>
                </a:extLst>
              </p:cNvPr>
              <p:cNvSpPr>
                <a:spLocks noGrp="1"/>
              </p:cNvSpPr>
              <p:nvPr>
                <p:ph type="body" sz="quarter" idx="14"/>
              </p:nvPr>
            </p:nvSpPr>
            <p:spPr>
              <a:xfrm>
                <a:off x="1027290" y="1956548"/>
                <a:ext cx="10250310" cy="3869401"/>
              </a:xfrm>
            </p:spPr>
            <p:txBody>
              <a:bodyPr/>
              <a:lstStyle/>
              <a:p>
                <a:pPr marL="0" indent="0" algn="ctr">
                  <a:buNone/>
                </a:pPr>
                <a:r>
                  <a:rPr lang="en-US" sz="2000" dirty="0">
                    <a:solidFill>
                      <a:schemeClr val="tx1">
                        <a:lumMod val="75000"/>
                      </a:schemeClr>
                    </a:solidFill>
                  </a:rPr>
                  <a:t>Price</a:t>
                </a:r>
                <a:r>
                  <a:rPr lang="en-US" sz="2000" baseline="-25000" dirty="0">
                    <a:solidFill>
                      <a:schemeClr val="tx1">
                        <a:lumMod val="75000"/>
                      </a:schemeClr>
                    </a:solidFill>
                  </a:rPr>
                  <a:t>0</a:t>
                </a:r>
                <a:r>
                  <a:rPr lang="en-US" sz="2000" dirty="0">
                    <a:solidFill>
                      <a:schemeClr val="tx1">
                        <a:lumMod val="75000"/>
                      </a:schemeClr>
                    </a:solidFill>
                  </a:rPr>
                  <a:t> </a:t>
                </a:r>
                <a14:m>
                  <m:oMath xmlns:m="http://schemas.openxmlformats.org/officeDocument/2006/math">
                    <m:r>
                      <a:rPr lang="en-US" sz="2000" b="1" i="1">
                        <a:solidFill>
                          <a:schemeClr val="tx1">
                            <a:lumMod val="75000"/>
                          </a:schemeClr>
                        </a:solidFill>
                        <a:latin typeface="Cambria Math"/>
                      </a:rPr>
                      <m:t>=</m:t>
                    </m:r>
                    <m:d>
                      <m:dPr>
                        <m:ctrlPr>
                          <a:rPr lang="en-US" sz="2000" b="1" i="1">
                            <a:solidFill>
                              <a:schemeClr val="tx1">
                                <a:lumMod val="75000"/>
                              </a:schemeClr>
                            </a:solidFill>
                            <a:latin typeface="Cambria Math" panose="02040503050406030204" pitchFamily="18" charset="0"/>
                          </a:rPr>
                        </m:ctrlPr>
                      </m:dPr>
                      <m:e>
                        <m:nary>
                          <m:naryPr>
                            <m:chr m:val="∑"/>
                            <m:ctrlPr>
                              <a:rPr lang="en-US" sz="2000" b="1" i="1">
                                <a:solidFill>
                                  <a:schemeClr val="tx1">
                                    <a:lumMod val="75000"/>
                                  </a:schemeClr>
                                </a:solidFill>
                                <a:latin typeface="Cambria Math" panose="02040503050406030204" pitchFamily="18" charset="0"/>
                              </a:rPr>
                            </m:ctrlPr>
                          </m:naryPr>
                          <m:sub>
                            <m:r>
                              <m:rPr>
                                <m:brk m:alnAt="23"/>
                              </m:rPr>
                              <a:rPr lang="en-US" sz="2000" b="1" i="1">
                                <a:solidFill>
                                  <a:schemeClr val="tx1">
                                    <a:lumMod val="75000"/>
                                  </a:schemeClr>
                                </a:solidFill>
                                <a:latin typeface="Cambria Math"/>
                              </a:rPr>
                              <m:t>𝒕</m:t>
                            </m:r>
                            <m:r>
                              <a:rPr lang="en-US" sz="2000" b="1" i="1">
                                <a:solidFill>
                                  <a:schemeClr val="tx1">
                                    <a:lumMod val="75000"/>
                                  </a:schemeClr>
                                </a:solidFill>
                                <a:latin typeface="Cambria Math"/>
                              </a:rPr>
                              <m:t>=</m:t>
                            </m:r>
                            <m:r>
                              <a:rPr lang="en-US" sz="2000" b="1" i="1">
                                <a:solidFill>
                                  <a:schemeClr val="tx1">
                                    <a:lumMod val="75000"/>
                                  </a:schemeClr>
                                </a:solidFill>
                                <a:latin typeface="Cambria Math"/>
                              </a:rPr>
                              <m:t>𝟎</m:t>
                            </m:r>
                          </m:sub>
                          <m:sup>
                            <m:r>
                              <a:rPr lang="en-US" sz="2000" b="1" i="1">
                                <a:solidFill>
                                  <a:schemeClr val="tx1">
                                    <a:lumMod val="75000"/>
                                  </a:schemeClr>
                                </a:solidFill>
                                <a:latin typeface="Cambria Math"/>
                              </a:rPr>
                              <m:t>𝑵</m:t>
                            </m:r>
                          </m:sup>
                          <m:e>
                            <m:f>
                              <m:fPr>
                                <m:ctrlPr>
                                  <a:rPr lang="en-US" sz="2000" b="1" i="1">
                                    <a:solidFill>
                                      <a:schemeClr val="tx1">
                                        <a:lumMod val="75000"/>
                                      </a:schemeClr>
                                    </a:solidFill>
                                    <a:latin typeface="Cambria Math" panose="02040503050406030204" pitchFamily="18" charset="0"/>
                                  </a:rPr>
                                </m:ctrlPr>
                              </m:fPr>
                              <m:num>
                                <m:sSub>
                                  <m:sSubPr>
                                    <m:ctrlPr>
                                      <a:rPr lang="en-US" sz="2000" i="1">
                                        <a:solidFill>
                                          <a:schemeClr val="tx1">
                                            <a:lumMod val="75000"/>
                                          </a:schemeClr>
                                        </a:solidFill>
                                        <a:latin typeface="Cambria Math" panose="02040503050406030204" pitchFamily="18" charset="0"/>
                                      </a:rPr>
                                    </m:ctrlPr>
                                  </m:sSubPr>
                                  <m:e>
                                    <m:r>
                                      <a:rPr lang="en-US" sz="2000" i="1">
                                        <a:solidFill>
                                          <a:schemeClr val="tx1">
                                            <a:lumMod val="75000"/>
                                          </a:schemeClr>
                                        </a:solidFill>
                                        <a:latin typeface="Cambria Math"/>
                                      </a:rPr>
                                      <m:t>𝐷</m:t>
                                    </m:r>
                                  </m:e>
                                  <m:sub>
                                    <m:r>
                                      <a:rPr lang="en-US" sz="2000" i="1">
                                        <a:solidFill>
                                          <a:schemeClr val="tx1">
                                            <a:lumMod val="75000"/>
                                          </a:schemeClr>
                                        </a:solidFill>
                                        <a:latin typeface="Cambria Math"/>
                                      </a:rPr>
                                      <m:t>0</m:t>
                                    </m:r>
                                  </m:sub>
                                </m:sSub>
                                <m:sSup>
                                  <m:sSupPr>
                                    <m:ctrlPr>
                                      <a:rPr lang="en-US" sz="2000" i="1">
                                        <a:solidFill>
                                          <a:schemeClr val="tx1">
                                            <a:lumMod val="75000"/>
                                          </a:schemeClr>
                                        </a:solidFill>
                                        <a:latin typeface="Cambria Math" panose="02040503050406030204" pitchFamily="18" charset="0"/>
                                      </a:rPr>
                                    </m:ctrlPr>
                                  </m:sSupPr>
                                  <m:e>
                                    <m:d>
                                      <m:dPr>
                                        <m:ctrlPr>
                                          <a:rPr lang="en-US" sz="2000" i="1">
                                            <a:solidFill>
                                              <a:schemeClr val="tx1">
                                                <a:lumMod val="75000"/>
                                              </a:schemeClr>
                                            </a:solidFill>
                                            <a:latin typeface="Cambria Math" panose="02040503050406030204" pitchFamily="18" charset="0"/>
                                          </a:rPr>
                                        </m:ctrlPr>
                                      </m:dPr>
                                      <m:e>
                                        <m:r>
                                          <a:rPr lang="en-US" sz="2000" i="1">
                                            <a:solidFill>
                                              <a:schemeClr val="tx1">
                                                <a:lumMod val="75000"/>
                                              </a:schemeClr>
                                            </a:solidFill>
                                            <a:latin typeface="Cambria Math"/>
                                          </a:rPr>
                                          <m:t>1+</m:t>
                                        </m:r>
                                        <m:sSub>
                                          <m:sSubPr>
                                            <m:ctrlPr>
                                              <a:rPr lang="en-US" sz="2000" i="1">
                                                <a:solidFill>
                                                  <a:schemeClr val="tx1">
                                                    <a:lumMod val="75000"/>
                                                  </a:schemeClr>
                                                </a:solidFill>
                                                <a:latin typeface="Cambria Math" panose="02040503050406030204" pitchFamily="18" charset="0"/>
                                              </a:rPr>
                                            </m:ctrlPr>
                                          </m:sSubPr>
                                          <m:e>
                                            <m:r>
                                              <a:rPr lang="en-US" sz="2000" i="1">
                                                <a:solidFill>
                                                  <a:schemeClr val="tx1">
                                                    <a:lumMod val="75000"/>
                                                  </a:schemeClr>
                                                </a:solidFill>
                                                <a:latin typeface="Cambria Math"/>
                                              </a:rPr>
                                              <m:t>𝑔</m:t>
                                            </m:r>
                                          </m:e>
                                          <m:sub>
                                            <m:r>
                                              <a:rPr lang="en-US" sz="2000" i="1">
                                                <a:solidFill>
                                                  <a:schemeClr val="tx1">
                                                    <a:lumMod val="75000"/>
                                                  </a:schemeClr>
                                                </a:solidFill>
                                                <a:latin typeface="Cambria Math"/>
                                              </a:rPr>
                                              <m:t>1</m:t>
                                            </m:r>
                                          </m:sub>
                                        </m:sSub>
                                      </m:e>
                                    </m:d>
                                  </m:e>
                                  <m:sup>
                                    <m:r>
                                      <a:rPr lang="en-US" sz="2000" i="1">
                                        <a:solidFill>
                                          <a:schemeClr val="tx1">
                                            <a:lumMod val="75000"/>
                                          </a:schemeClr>
                                        </a:solidFill>
                                        <a:latin typeface="Cambria Math"/>
                                      </a:rPr>
                                      <m:t>𝑡</m:t>
                                    </m:r>
                                  </m:sup>
                                </m:sSup>
                              </m:num>
                              <m:den>
                                <m:sSup>
                                  <m:sSupPr>
                                    <m:ctrlPr>
                                      <a:rPr lang="en-US" sz="2000" b="1" i="1">
                                        <a:solidFill>
                                          <a:schemeClr val="tx1">
                                            <a:lumMod val="75000"/>
                                          </a:schemeClr>
                                        </a:solidFill>
                                        <a:latin typeface="Cambria Math" panose="02040503050406030204" pitchFamily="18" charset="0"/>
                                      </a:rPr>
                                    </m:ctrlPr>
                                  </m:sSupPr>
                                  <m:e>
                                    <m:r>
                                      <a:rPr lang="en-US" sz="2000" b="1" i="1">
                                        <a:solidFill>
                                          <a:schemeClr val="tx1">
                                            <a:lumMod val="75000"/>
                                          </a:schemeClr>
                                        </a:solidFill>
                                        <a:latin typeface="Cambria Math"/>
                                      </a:rPr>
                                      <m:t>(</m:t>
                                    </m:r>
                                    <m:r>
                                      <a:rPr lang="en-US" sz="2000" b="1" i="1">
                                        <a:solidFill>
                                          <a:schemeClr val="tx1">
                                            <a:lumMod val="75000"/>
                                          </a:schemeClr>
                                        </a:solidFill>
                                        <a:latin typeface="Cambria Math"/>
                                      </a:rPr>
                                      <m:t>𝟏</m:t>
                                    </m:r>
                                    <m:r>
                                      <a:rPr lang="en-US" sz="2000" b="1" i="1">
                                        <a:solidFill>
                                          <a:schemeClr val="tx1">
                                            <a:lumMod val="75000"/>
                                          </a:schemeClr>
                                        </a:solidFill>
                                        <a:latin typeface="Cambria Math"/>
                                      </a:rPr>
                                      <m:t>+</m:t>
                                    </m:r>
                                    <m:r>
                                      <a:rPr lang="en-US" sz="2000" b="1" i="1">
                                        <a:solidFill>
                                          <a:schemeClr val="tx1">
                                            <a:lumMod val="75000"/>
                                          </a:schemeClr>
                                        </a:solidFill>
                                        <a:latin typeface="Cambria Math"/>
                                      </a:rPr>
                                      <m:t>𝒓</m:t>
                                    </m:r>
                                    <m:r>
                                      <a:rPr lang="en-US" sz="2000" b="1" i="1">
                                        <a:solidFill>
                                          <a:schemeClr val="tx1">
                                            <a:lumMod val="75000"/>
                                          </a:schemeClr>
                                        </a:solidFill>
                                        <a:latin typeface="Cambria Math"/>
                                      </a:rPr>
                                      <m:t>)</m:t>
                                    </m:r>
                                  </m:e>
                                  <m:sup>
                                    <m:r>
                                      <a:rPr lang="en-US" sz="2000" b="1" i="1">
                                        <a:solidFill>
                                          <a:schemeClr val="tx1">
                                            <a:lumMod val="75000"/>
                                          </a:schemeClr>
                                        </a:solidFill>
                                        <a:latin typeface="Cambria Math"/>
                                      </a:rPr>
                                      <m:t>𝒕</m:t>
                                    </m:r>
                                  </m:sup>
                                </m:sSup>
                              </m:den>
                            </m:f>
                          </m:e>
                        </m:nary>
                      </m:e>
                    </m:d>
                    <m:r>
                      <a:rPr lang="en-US" sz="2000" b="1" i="1">
                        <a:solidFill>
                          <a:schemeClr val="tx1">
                            <a:lumMod val="75000"/>
                          </a:schemeClr>
                        </a:solidFill>
                        <a:latin typeface="Cambria Math"/>
                      </a:rPr>
                      <m:t>+</m:t>
                    </m:r>
                    <m:f>
                      <m:fPr>
                        <m:ctrlPr>
                          <a:rPr lang="en-US" sz="2000" b="1" i="1">
                            <a:solidFill>
                              <a:srgbClr val="0070C0"/>
                            </a:solidFill>
                            <a:latin typeface="Cambria Math" panose="02040503050406030204" pitchFamily="18" charset="0"/>
                          </a:rPr>
                        </m:ctrlPr>
                      </m:fPr>
                      <m:num>
                        <m:d>
                          <m:dPr>
                            <m:begChr m:val="["/>
                            <m:endChr m:val="]"/>
                            <m:ctrlPr>
                              <a:rPr lang="en-US" sz="2000" b="1" i="1">
                                <a:solidFill>
                                  <a:srgbClr val="0070C0"/>
                                </a:solidFill>
                                <a:latin typeface="Cambria Math" panose="02040503050406030204" pitchFamily="18" charset="0"/>
                              </a:rPr>
                            </m:ctrlPr>
                          </m:dPr>
                          <m:e>
                            <m:f>
                              <m:fPr>
                                <m:ctrlPr>
                                  <a:rPr lang="en-US" sz="2000" b="1" i="1">
                                    <a:solidFill>
                                      <a:srgbClr val="0070C0"/>
                                    </a:solidFill>
                                    <a:latin typeface="Cambria Math" panose="02040503050406030204" pitchFamily="18" charset="0"/>
                                  </a:rPr>
                                </m:ctrlPr>
                              </m:fPr>
                              <m:num>
                                <m:sSub>
                                  <m:sSubPr>
                                    <m:ctrlPr>
                                      <a:rPr lang="en-US" sz="2000" b="1" i="1">
                                        <a:solidFill>
                                          <a:srgbClr val="0070C0"/>
                                        </a:solidFill>
                                        <a:latin typeface="Cambria Math" panose="02040503050406030204" pitchFamily="18" charset="0"/>
                                      </a:rPr>
                                    </m:ctrlPr>
                                  </m:sSubPr>
                                  <m:e>
                                    <m:r>
                                      <a:rPr lang="en-US" sz="2000" b="1" i="1">
                                        <a:solidFill>
                                          <a:srgbClr val="0070C0"/>
                                        </a:solidFill>
                                        <a:latin typeface="Cambria Math"/>
                                      </a:rPr>
                                      <m:t>𝑫</m:t>
                                    </m:r>
                                  </m:e>
                                  <m:sub>
                                    <m:r>
                                      <a:rPr lang="en-US" sz="2000" b="1" i="1">
                                        <a:solidFill>
                                          <a:srgbClr val="0070C0"/>
                                        </a:solidFill>
                                        <a:latin typeface="Cambria Math"/>
                                      </a:rPr>
                                      <m:t>𝑵</m:t>
                                    </m:r>
                                  </m:sub>
                                </m:sSub>
                                <m:r>
                                  <a:rPr lang="en-US" sz="2000" b="1"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𝟏</m:t>
                                </m:r>
                                <m:r>
                                  <a:rPr lang="en-US" sz="2000" b="1" i="1">
                                    <a:solidFill>
                                      <a:srgbClr val="0070C0"/>
                                    </a:solidFill>
                                    <a:latin typeface="Cambria Math" panose="02040503050406030204" pitchFamily="18" charset="0"/>
                                  </a:rPr>
                                  <m:t>+</m:t>
                                </m:r>
                                <m:sSub>
                                  <m:sSubPr>
                                    <m:ctrlPr>
                                      <a:rPr lang="en-US" sz="2000" b="1" i="1">
                                        <a:solidFill>
                                          <a:srgbClr val="0070C0"/>
                                        </a:solidFill>
                                        <a:latin typeface="Cambria Math" panose="02040503050406030204" pitchFamily="18" charset="0"/>
                                      </a:rPr>
                                    </m:ctrlPr>
                                  </m:sSubPr>
                                  <m:e>
                                    <m:r>
                                      <a:rPr lang="en-US" sz="2000" b="1" i="1">
                                        <a:solidFill>
                                          <a:srgbClr val="0070C0"/>
                                        </a:solidFill>
                                        <a:latin typeface="Cambria Math"/>
                                      </a:rPr>
                                      <m:t>𝒈</m:t>
                                    </m:r>
                                  </m:e>
                                  <m:sub>
                                    <m:r>
                                      <a:rPr lang="en-US" sz="2000" b="1" i="1">
                                        <a:solidFill>
                                          <a:srgbClr val="0070C0"/>
                                        </a:solidFill>
                                        <a:latin typeface="Cambria Math"/>
                                      </a:rPr>
                                      <m:t>𝟐</m:t>
                                    </m:r>
                                  </m:sub>
                                </m:sSub>
                                <m:r>
                                  <a:rPr lang="en-US" sz="2000" b="1" i="1">
                                    <a:solidFill>
                                      <a:srgbClr val="0070C0"/>
                                    </a:solidFill>
                                    <a:latin typeface="Cambria Math" panose="02040503050406030204" pitchFamily="18" charset="0"/>
                                  </a:rPr>
                                  <m:t>) </m:t>
                                </m:r>
                              </m:num>
                              <m:den>
                                <m:r>
                                  <a:rPr lang="en-US" sz="2000" b="1" i="1">
                                    <a:solidFill>
                                      <a:srgbClr val="0070C0"/>
                                    </a:solidFill>
                                    <a:latin typeface="Cambria Math"/>
                                  </a:rPr>
                                  <m:t>𝒓</m:t>
                                </m:r>
                                <m:r>
                                  <a:rPr lang="en-US" sz="2000" b="1" i="1">
                                    <a:solidFill>
                                      <a:srgbClr val="0070C0"/>
                                    </a:solidFill>
                                    <a:latin typeface="Cambria Math"/>
                                  </a:rPr>
                                  <m:t>−</m:t>
                                </m:r>
                                <m:sSub>
                                  <m:sSubPr>
                                    <m:ctrlPr>
                                      <a:rPr lang="en-US" sz="2000" b="1" i="1">
                                        <a:solidFill>
                                          <a:srgbClr val="0070C0"/>
                                        </a:solidFill>
                                        <a:latin typeface="Cambria Math" panose="02040503050406030204" pitchFamily="18" charset="0"/>
                                      </a:rPr>
                                    </m:ctrlPr>
                                  </m:sSubPr>
                                  <m:e>
                                    <m:r>
                                      <a:rPr lang="en-US" sz="2000" b="1" i="1">
                                        <a:solidFill>
                                          <a:srgbClr val="0070C0"/>
                                        </a:solidFill>
                                        <a:latin typeface="Cambria Math"/>
                                      </a:rPr>
                                      <m:t>𝒈</m:t>
                                    </m:r>
                                  </m:e>
                                  <m:sub>
                                    <m:r>
                                      <a:rPr lang="en-US" sz="2000" b="1" i="1">
                                        <a:solidFill>
                                          <a:srgbClr val="0070C0"/>
                                        </a:solidFill>
                                        <a:latin typeface="Cambria Math"/>
                                      </a:rPr>
                                      <m:t>𝟐</m:t>
                                    </m:r>
                                  </m:sub>
                                </m:sSub>
                              </m:den>
                            </m:f>
                          </m:e>
                        </m:d>
                      </m:num>
                      <m:den>
                        <m:sSup>
                          <m:sSupPr>
                            <m:ctrlPr>
                              <a:rPr lang="en-US" sz="2000" b="1" i="1">
                                <a:solidFill>
                                  <a:srgbClr val="0070C0"/>
                                </a:solidFill>
                                <a:latin typeface="Cambria Math" panose="02040503050406030204" pitchFamily="18" charset="0"/>
                              </a:rPr>
                            </m:ctrlPr>
                          </m:sSupPr>
                          <m:e>
                            <m:d>
                              <m:dPr>
                                <m:ctrlPr>
                                  <a:rPr lang="en-US" sz="2000" b="1" i="1">
                                    <a:solidFill>
                                      <a:srgbClr val="0070C0"/>
                                    </a:solidFill>
                                    <a:latin typeface="Cambria Math" panose="02040503050406030204" pitchFamily="18" charset="0"/>
                                  </a:rPr>
                                </m:ctrlPr>
                              </m:dPr>
                              <m:e>
                                <m:r>
                                  <a:rPr lang="en-US" sz="2000" b="1" i="1">
                                    <a:solidFill>
                                      <a:srgbClr val="0070C0"/>
                                    </a:solidFill>
                                    <a:latin typeface="Cambria Math"/>
                                  </a:rPr>
                                  <m:t>𝟏</m:t>
                                </m:r>
                                <m:r>
                                  <a:rPr lang="en-US" sz="2000" b="1" i="1">
                                    <a:solidFill>
                                      <a:srgbClr val="0070C0"/>
                                    </a:solidFill>
                                    <a:latin typeface="Cambria Math"/>
                                  </a:rPr>
                                  <m:t>+</m:t>
                                </m:r>
                                <m:r>
                                  <a:rPr lang="en-US" sz="2000" b="1" i="1">
                                    <a:solidFill>
                                      <a:srgbClr val="0070C0"/>
                                    </a:solidFill>
                                    <a:latin typeface="Cambria Math"/>
                                  </a:rPr>
                                  <m:t>𝒓</m:t>
                                </m:r>
                              </m:e>
                            </m:d>
                          </m:e>
                          <m:sup>
                            <m:r>
                              <a:rPr lang="en-US" sz="2000" b="1" i="1">
                                <a:solidFill>
                                  <a:srgbClr val="0070C0"/>
                                </a:solidFill>
                                <a:latin typeface="Cambria Math"/>
                              </a:rPr>
                              <m:t>𝑵</m:t>
                            </m:r>
                          </m:sup>
                        </m:sSup>
                      </m:den>
                    </m:f>
                  </m:oMath>
                </a14:m>
                <a:endParaRPr lang="en-US" sz="2000" dirty="0"/>
              </a:p>
              <a:p>
                <a:pPr marL="0" indent="0">
                  <a:buNone/>
                </a:pPr>
                <a:endParaRPr lang="en-US" sz="2000" dirty="0"/>
              </a:p>
              <a:p>
                <a:pPr marL="385763" indent="-385763">
                  <a:buFont typeface="+mj-lt"/>
                  <a:buAutoNum type="arabicPeriod"/>
                </a:pPr>
                <a:r>
                  <a:rPr lang="en-US" sz="2000" dirty="0">
                    <a:solidFill>
                      <a:schemeClr val="tx1">
                        <a:lumMod val="75000"/>
                      </a:schemeClr>
                    </a:solidFill>
                  </a:rPr>
                  <a:t>Describe what type of model this is. </a:t>
                </a:r>
              </a:p>
              <a:p>
                <a:pPr marL="385763" indent="-385763">
                  <a:buFont typeface="+mj-lt"/>
                  <a:buAutoNum type="arabicPeriod"/>
                </a:pPr>
                <a:r>
                  <a:rPr lang="en-US" sz="2000" dirty="0">
                    <a:solidFill>
                      <a:schemeClr val="tx1">
                        <a:lumMod val="75000"/>
                      </a:schemeClr>
                    </a:solidFill>
                  </a:rPr>
                  <a:t>What stage of the life cycle would this type of model be used for?</a:t>
                </a:r>
              </a:p>
              <a:p>
                <a:pPr marL="385763" indent="-385763">
                  <a:buFont typeface="+mj-lt"/>
                  <a:buAutoNum type="arabicPeriod"/>
                </a:pPr>
                <a:r>
                  <a:rPr lang="en-US" sz="2000" dirty="0">
                    <a:solidFill>
                      <a:schemeClr val="tx1">
                        <a:lumMod val="75000"/>
                      </a:schemeClr>
                    </a:solidFill>
                  </a:rPr>
                  <a:t>Describe what D</a:t>
                </a:r>
                <a:r>
                  <a:rPr lang="en-US" sz="2000" baseline="-25000" dirty="0">
                    <a:solidFill>
                      <a:schemeClr val="tx1">
                        <a:lumMod val="75000"/>
                      </a:schemeClr>
                    </a:solidFill>
                  </a:rPr>
                  <a:t>0</a:t>
                </a:r>
                <a:r>
                  <a:rPr lang="en-US" sz="2000" dirty="0">
                    <a:solidFill>
                      <a:schemeClr val="tx1">
                        <a:lumMod val="75000"/>
                      </a:schemeClr>
                    </a:solidFill>
                  </a:rPr>
                  <a:t> is. </a:t>
                </a:r>
              </a:p>
              <a:p>
                <a:pPr marL="385763" indent="-385763">
                  <a:buFont typeface="+mj-lt"/>
                  <a:buAutoNum type="arabicPeriod"/>
                </a:pPr>
                <a:r>
                  <a:rPr lang="en-US" sz="2000" dirty="0">
                    <a:solidFill>
                      <a:schemeClr val="tx1">
                        <a:lumMod val="75000"/>
                      </a:schemeClr>
                    </a:solidFill>
                  </a:rPr>
                  <a:t>Describe what r is. </a:t>
                </a:r>
              </a:p>
              <a:p>
                <a:pPr marL="385763" indent="-385763">
                  <a:buFont typeface="+mj-lt"/>
                  <a:buAutoNum type="arabicPeriod"/>
                </a:pPr>
                <a:r>
                  <a:rPr lang="en-US" sz="2000" dirty="0">
                    <a:solidFill>
                      <a:schemeClr val="tx1">
                        <a:lumMod val="75000"/>
                      </a:schemeClr>
                    </a:solidFill>
                  </a:rPr>
                  <a:t>How is g</a:t>
                </a:r>
                <a:r>
                  <a:rPr lang="en-US" sz="2000" baseline="-25000" dirty="0">
                    <a:solidFill>
                      <a:schemeClr val="tx1">
                        <a:lumMod val="75000"/>
                      </a:schemeClr>
                    </a:solidFill>
                  </a:rPr>
                  <a:t>2</a:t>
                </a:r>
                <a:r>
                  <a:rPr lang="en-US" sz="2000" dirty="0">
                    <a:solidFill>
                      <a:schemeClr val="tx1">
                        <a:lumMod val="75000"/>
                      </a:schemeClr>
                    </a:solidFill>
                  </a:rPr>
                  <a:t> different than g</a:t>
                </a:r>
                <a:r>
                  <a:rPr lang="en-US" sz="2000" baseline="-25000" dirty="0">
                    <a:solidFill>
                      <a:schemeClr val="tx1">
                        <a:lumMod val="75000"/>
                      </a:schemeClr>
                    </a:solidFill>
                  </a:rPr>
                  <a:t>1</a:t>
                </a:r>
                <a:r>
                  <a:rPr lang="en-US" sz="2000" dirty="0">
                    <a:solidFill>
                      <a:schemeClr val="tx1">
                        <a:lumMod val="75000"/>
                      </a:schemeClr>
                    </a:solidFill>
                  </a:rPr>
                  <a:t>? </a:t>
                </a:r>
              </a:p>
              <a:p>
                <a:pPr marL="385763" indent="-385763">
                  <a:buFont typeface="+mj-lt"/>
                  <a:buAutoNum type="arabicPeriod"/>
                </a:pPr>
                <a:r>
                  <a:rPr lang="en-US" sz="2000" dirty="0">
                    <a:solidFill>
                      <a:schemeClr val="tx1">
                        <a:lumMod val="75000"/>
                      </a:schemeClr>
                    </a:solidFill>
                  </a:rPr>
                  <a:t>Describe what the formula in the square brackets in the numerator of the second term means.  What purpose does the (1+r)</a:t>
                </a:r>
                <a:r>
                  <a:rPr lang="en-US" sz="2000" baseline="30000" dirty="0">
                    <a:solidFill>
                      <a:schemeClr val="tx1">
                        <a:lumMod val="75000"/>
                      </a:schemeClr>
                    </a:solidFill>
                  </a:rPr>
                  <a:t>N</a:t>
                </a:r>
                <a:r>
                  <a:rPr lang="en-US" sz="2000" dirty="0">
                    <a:solidFill>
                      <a:schemeClr val="tx1">
                        <a:lumMod val="75000"/>
                      </a:schemeClr>
                    </a:solidFill>
                  </a:rPr>
                  <a:t> serve? </a:t>
                </a:r>
              </a:p>
              <a:p>
                <a:pPr marL="0" indent="0">
                  <a:buNone/>
                </a:pPr>
                <a:endParaRPr lang="en-US" sz="2000" dirty="0"/>
              </a:p>
            </p:txBody>
          </p:sp>
        </mc:Choice>
        <mc:Fallback xmlns="">
          <p:sp>
            <p:nvSpPr>
              <p:cNvPr id="5" name="Content Placeholder 2">
                <a:extLst>
                  <a:ext uri="{FF2B5EF4-FFF2-40B4-BE49-F238E27FC236}">
                    <a16:creationId xmlns:a16="http://schemas.microsoft.com/office/drawing/2014/main" id="{134C3B1D-51DE-42FB-9C7A-1E9736F90B34}"/>
                  </a:ext>
                </a:extLst>
              </p:cNvPr>
              <p:cNvSpPr>
                <a:spLocks noGrp="1" noRot="1" noChangeAspect="1" noMove="1" noResize="1" noEditPoints="1" noAdjustHandles="1" noChangeArrowheads="1" noChangeShapeType="1" noTextEdit="1"/>
              </p:cNvSpPr>
              <p:nvPr>
                <p:ph type="body" sz="quarter" idx="14"/>
              </p:nvPr>
            </p:nvSpPr>
            <p:spPr>
              <a:xfrm>
                <a:off x="1027290" y="1956548"/>
                <a:ext cx="10250310" cy="3869401"/>
              </a:xfrm>
              <a:blipFill>
                <a:blip r:embed="rId2"/>
                <a:stretch>
                  <a:fillRect l="-119" r="-4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D53421D-870A-4E03-BC3B-7BEA157CF531}"/>
              </a:ext>
            </a:extLst>
          </p:cNvPr>
          <p:cNvSpPr>
            <a:spLocks noGrp="1"/>
          </p:cNvSpPr>
          <p:nvPr>
            <p:ph type="sldNum" sz="quarter" idx="15"/>
          </p:nvPr>
        </p:nvSpPr>
        <p:spPr/>
        <p:txBody>
          <a:bodyPr/>
          <a:lstStyle/>
          <a:p>
            <a:pPr fontAlgn="base">
              <a:spcBef>
                <a:spcPct val="0"/>
              </a:spcBef>
              <a:spcAft>
                <a:spcPct val="0"/>
              </a:spcAft>
            </a:pPr>
            <a:fld id="{BFEE8A3B-91D4-480B-8F57-F565765E4202}" type="slidenum">
              <a:rPr lang="en-US">
                <a:solidFill>
                  <a:srgbClr val="000000"/>
                </a:solidFill>
                <a:latin typeface="Arial" charset="0"/>
              </a:rPr>
              <a:pPr fontAlgn="base">
                <a:spcBef>
                  <a:spcPct val="0"/>
                </a:spcBef>
                <a:spcAft>
                  <a:spcPct val="0"/>
                </a:spcAft>
              </a:pPr>
              <a:t>22</a:t>
            </a:fld>
            <a:endParaRPr lang="en-US" dirty="0">
              <a:solidFill>
                <a:srgbClr val="000000"/>
              </a:solidFill>
              <a:latin typeface="Arial" charset="0"/>
            </a:endParaRPr>
          </a:p>
        </p:txBody>
      </p:sp>
    </p:spTree>
    <p:extLst>
      <p:ext uri="{BB962C8B-B14F-4D97-AF65-F5344CB8AC3E}">
        <p14:creationId xmlns:p14="http://schemas.microsoft.com/office/powerpoint/2010/main" val="276661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C50CF-6020-49A9-BA8B-992274A90813}"/>
              </a:ext>
            </a:extLst>
          </p:cNvPr>
          <p:cNvSpPr>
            <a:spLocks noGrp="1"/>
          </p:cNvSpPr>
          <p:nvPr>
            <p:ph type="title" idx="4294967295"/>
          </p:nvPr>
        </p:nvSpPr>
        <p:spPr bwMode="auto">
          <a:xfrm>
            <a:off x="900113" y="1027113"/>
            <a:ext cx="9271000" cy="5715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228600" tIns="228600" rIns="228600" bIns="22860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a:pPr>
            <a:r>
              <a:rPr kumimoji="0" lang="en-US" sz="2100" b="1" i="0" u="none" strike="noStrike" kern="0" cap="none" spc="0" normalizeH="0" baseline="0" noProof="0" dirty="0">
                <a:ln>
                  <a:noFill/>
                </a:ln>
                <a:solidFill>
                  <a:schemeClr val="tx2"/>
                </a:solidFill>
                <a:effectLst/>
                <a:uLnTx/>
                <a:uFillTx/>
                <a:latin typeface="+mj-lt"/>
                <a:ea typeface="+mn-ea"/>
                <a:cs typeface="+mn-cs"/>
              </a:rPr>
              <a:t>Three ways to write the same thing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EABA5481-30E3-4959-8161-8C5DD186334B}"/>
                  </a:ext>
                </a:extLst>
              </p:cNvPr>
              <p:cNvSpPr txBox="1">
                <a:spLocks/>
              </p:cNvSpPr>
              <p:nvPr/>
            </p:nvSpPr>
            <p:spPr>
              <a:xfrm>
                <a:off x="2018617" y="1953497"/>
                <a:ext cx="8151798" cy="570284"/>
              </a:xfrm>
              <a:prstGeom prst="rect">
                <a:avLst/>
              </a:prstGeom>
              <a:solidFill>
                <a:schemeClr val="bg2">
                  <a:lumMod val="20000"/>
                  <a:lumOff val="80000"/>
                </a:schemeClr>
              </a:solidFill>
              <a:ln>
                <a:solidFill>
                  <a:schemeClr val="tx1"/>
                </a:solidFill>
              </a:ln>
            </p:spPr>
            <p:txBody>
              <a:bodyPr wrap="square" tIns="102870" bIns="10287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spcAft>
                    <a:spcPct val="0"/>
                  </a:spcAft>
                  <a:buFont typeface="Arial" panose="020B0604020202020204" pitchFamily="34" charset="0"/>
                  <a:buAutoNum type="arabicParenBoth"/>
                </a:pPr>
                <a14:m>
                  <m:oMath xmlns:m="http://schemas.openxmlformats.org/officeDocument/2006/math">
                    <m:r>
                      <m:rPr>
                        <m:sty m:val="p"/>
                      </m:rPr>
                      <a:rPr lang="en-US" sz="1650" dirty="0">
                        <a:solidFill>
                          <a:srgbClr val="000000">
                            <a:lumMod val="50000"/>
                          </a:srgbClr>
                        </a:solidFill>
                        <a:latin typeface="Cambria Math" panose="02040503050406030204" pitchFamily="18" charset="0"/>
                      </a:rPr>
                      <m:t>Share</m:t>
                    </m:r>
                    <m:r>
                      <a:rPr lang="en-US" sz="1650" dirty="0">
                        <a:solidFill>
                          <a:srgbClr val="000000">
                            <a:lumMod val="50000"/>
                          </a:srgbClr>
                        </a:solidFill>
                        <a:latin typeface="Cambria Math" panose="02040503050406030204" pitchFamily="18" charset="0"/>
                      </a:rPr>
                      <m:t> </m:t>
                    </m:r>
                    <m:r>
                      <m:rPr>
                        <m:sty m:val="p"/>
                      </m:rPr>
                      <a:rPr lang="en-US" sz="1650" dirty="0">
                        <a:solidFill>
                          <a:srgbClr val="000000">
                            <a:lumMod val="50000"/>
                          </a:srgbClr>
                        </a:solidFill>
                        <a:latin typeface="Cambria Math" panose="02040503050406030204" pitchFamily="18" charset="0"/>
                      </a:rPr>
                      <m:t>value</m:t>
                    </m:r>
                    <m:r>
                      <a:rPr lang="en-US" sz="1650" i="1" dirty="0">
                        <a:solidFill>
                          <a:srgbClr val="000000">
                            <a:lumMod val="50000"/>
                          </a:srgbClr>
                        </a:solidFill>
                        <a:latin typeface="Cambria Math" panose="02040503050406030204" pitchFamily="18" charset="0"/>
                      </a:rPr>
                      <m:t>=</m:t>
                    </m:r>
                    <m:f>
                      <m:fPr>
                        <m:ctrlPr>
                          <a:rPr lang="en-US" sz="1650" i="1" dirty="0">
                            <a:solidFill>
                              <a:srgbClr val="000000">
                                <a:lumMod val="50000"/>
                              </a:srgbClr>
                            </a:solidFill>
                            <a:latin typeface="Cambria Math" panose="02040503050406030204" pitchFamily="18" charset="0"/>
                          </a:rPr>
                        </m:ctrlPr>
                      </m:fPr>
                      <m:num>
                        <m:sSub>
                          <m:sSubPr>
                            <m:ctrlPr>
                              <a:rPr lang="en-US" sz="1650" i="1" dirty="0">
                                <a:solidFill>
                                  <a:srgbClr val="000000">
                                    <a:lumMod val="50000"/>
                                  </a:srgbClr>
                                </a:solidFill>
                                <a:latin typeface="Cambria Math" panose="02040503050406030204" pitchFamily="18" charset="0"/>
                              </a:rPr>
                            </m:ctrlPr>
                          </m:sSubPr>
                          <m:e>
                            <m:r>
                              <a:rPr lang="en-US" sz="1650" i="1" dirty="0">
                                <a:solidFill>
                                  <a:srgbClr val="000000">
                                    <a:lumMod val="50000"/>
                                  </a:srgbClr>
                                </a:solidFill>
                                <a:latin typeface="Cambria Math" panose="02040503050406030204" pitchFamily="18" charset="0"/>
                              </a:rPr>
                              <m:t>𝐷</m:t>
                            </m:r>
                          </m:e>
                          <m:sub>
                            <m:r>
                              <a:rPr lang="en-US" sz="1650" i="1" dirty="0">
                                <a:solidFill>
                                  <a:srgbClr val="000000">
                                    <a:lumMod val="50000"/>
                                  </a:srgbClr>
                                </a:solidFill>
                                <a:latin typeface="Cambria Math" panose="02040503050406030204" pitchFamily="18" charset="0"/>
                              </a:rPr>
                              <m:t>1</m:t>
                            </m:r>
                          </m:sub>
                        </m:sSub>
                      </m:num>
                      <m:den>
                        <m:sSup>
                          <m:sSupPr>
                            <m:ctrlPr>
                              <a:rPr lang="en-US" sz="1650" i="1">
                                <a:solidFill>
                                  <a:srgbClr val="000000">
                                    <a:lumMod val="50000"/>
                                  </a:srgbClr>
                                </a:solidFill>
                                <a:latin typeface="Cambria Math" panose="02040503050406030204" pitchFamily="18" charset="0"/>
                              </a:rPr>
                            </m:ctrlPr>
                          </m:sSupPr>
                          <m:e>
                            <m:d>
                              <m:dPr>
                                <m:ctrlPr>
                                  <a:rPr lang="en-US" sz="1650" i="1">
                                    <a:solidFill>
                                      <a:srgbClr val="000000">
                                        <a:lumMod val="50000"/>
                                      </a:srgbClr>
                                    </a:solidFill>
                                    <a:latin typeface="Cambria Math" panose="02040503050406030204" pitchFamily="18" charset="0"/>
                                  </a:rPr>
                                </m:ctrlPr>
                              </m:dPr>
                              <m:e>
                                <m:r>
                                  <a:rPr lang="en-US" sz="1650" i="1">
                                    <a:solidFill>
                                      <a:srgbClr val="000000">
                                        <a:lumMod val="50000"/>
                                      </a:srgbClr>
                                    </a:solidFill>
                                    <a:latin typeface="Cambria Math" panose="02040503050406030204" pitchFamily="18" charset="0"/>
                                  </a:rPr>
                                  <m:t>1+</m:t>
                                </m:r>
                                <m:r>
                                  <a:rPr lang="en-US" sz="1650" i="1">
                                    <a:solidFill>
                                      <a:srgbClr val="000000">
                                        <a:lumMod val="50000"/>
                                      </a:srgbClr>
                                    </a:solidFill>
                                    <a:latin typeface="Cambria Math" panose="02040503050406030204" pitchFamily="18" charset="0"/>
                                  </a:rPr>
                                  <m:t>𝑟</m:t>
                                </m:r>
                              </m:e>
                            </m:d>
                          </m:e>
                          <m:sup>
                            <m:r>
                              <a:rPr lang="en-US" sz="1650" i="1">
                                <a:solidFill>
                                  <a:srgbClr val="000000">
                                    <a:lumMod val="50000"/>
                                  </a:srgbClr>
                                </a:solidFill>
                                <a:latin typeface="Cambria Math" panose="02040503050406030204" pitchFamily="18" charset="0"/>
                              </a:rPr>
                              <m:t>1</m:t>
                            </m:r>
                          </m:sup>
                        </m:sSup>
                      </m:den>
                    </m:f>
                    <m:r>
                      <a:rPr lang="en-US" sz="1650" i="1" dirty="0">
                        <a:solidFill>
                          <a:srgbClr val="000000">
                            <a:lumMod val="50000"/>
                          </a:srgbClr>
                        </a:solidFill>
                        <a:latin typeface="Cambria Math" panose="02040503050406030204" pitchFamily="18" charset="0"/>
                      </a:rPr>
                      <m:t>+</m:t>
                    </m:r>
                    <m:f>
                      <m:fPr>
                        <m:ctrlPr>
                          <a:rPr lang="en-US" sz="1650" i="1" dirty="0">
                            <a:solidFill>
                              <a:srgbClr val="000000">
                                <a:lumMod val="50000"/>
                              </a:srgbClr>
                            </a:solidFill>
                            <a:latin typeface="Cambria Math" panose="02040503050406030204" pitchFamily="18" charset="0"/>
                          </a:rPr>
                        </m:ctrlPr>
                      </m:fPr>
                      <m:num>
                        <m:sSub>
                          <m:sSubPr>
                            <m:ctrlPr>
                              <a:rPr lang="en-US" sz="1650" i="1" dirty="0">
                                <a:solidFill>
                                  <a:srgbClr val="000000">
                                    <a:lumMod val="50000"/>
                                  </a:srgbClr>
                                </a:solidFill>
                                <a:latin typeface="Cambria Math" panose="02040503050406030204" pitchFamily="18" charset="0"/>
                              </a:rPr>
                            </m:ctrlPr>
                          </m:sSubPr>
                          <m:e>
                            <m:r>
                              <a:rPr lang="en-US" sz="1650" i="1" dirty="0">
                                <a:solidFill>
                                  <a:srgbClr val="000000">
                                    <a:lumMod val="50000"/>
                                  </a:srgbClr>
                                </a:solidFill>
                                <a:latin typeface="Cambria Math" panose="02040503050406030204" pitchFamily="18" charset="0"/>
                              </a:rPr>
                              <m:t>𝐷</m:t>
                            </m:r>
                          </m:e>
                          <m:sub>
                            <m:r>
                              <a:rPr lang="en-US" sz="1650" i="1" dirty="0">
                                <a:solidFill>
                                  <a:srgbClr val="000000">
                                    <a:lumMod val="50000"/>
                                  </a:srgbClr>
                                </a:solidFill>
                                <a:latin typeface="Cambria Math" panose="02040503050406030204" pitchFamily="18" charset="0"/>
                              </a:rPr>
                              <m:t>2</m:t>
                            </m:r>
                          </m:sub>
                        </m:sSub>
                      </m:num>
                      <m:den>
                        <m:sSup>
                          <m:sSupPr>
                            <m:ctrlPr>
                              <a:rPr lang="en-US" sz="1650" i="1">
                                <a:solidFill>
                                  <a:srgbClr val="000000">
                                    <a:lumMod val="50000"/>
                                  </a:srgbClr>
                                </a:solidFill>
                                <a:latin typeface="Cambria Math" panose="02040503050406030204" pitchFamily="18" charset="0"/>
                              </a:rPr>
                            </m:ctrlPr>
                          </m:sSupPr>
                          <m:e>
                            <m:d>
                              <m:dPr>
                                <m:ctrlPr>
                                  <a:rPr lang="en-US" sz="1650" i="1">
                                    <a:solidFill>
                                      <a:srgbClr val="000000">
                                        <a:lumMod val="50000"/>
                                      </a:srgbClr>
                                    </a:solidFill>
                                    <a:latin typeface="Cambria Math" panose="02040503050406030204" pitchFamily="18" charset="0"/>
                                  </a:rPr>
                                </m:ctrlPr>
                              </m:dPr>
                              <m:e>
                                <m:r>
                                  <a:rPr lang="en-US" sz="1650" i="1">
                                    <a:solidFill>
                                      <a:srgbClr val="000000">
                                        <a:lumMod val="50000"/>
                                      </a:srgbClr>
                                    </a:solidFill>
                                    <a:latin typeface="Cambria Math" panose="02040503050406030204" pitchFamily="18" charset="0"/>
                                  </a:rPr>
                                  <m:t>1+</m:t>
                                </m:r>
                                <m:r>
                                  <a:rPr lang="en-US" sz="1650" i="1">
                                    <a:solidFill>
                                      <a:srgbClr val="000000">
                                        <a:lumMod val="50000"/>
                                      </a:srgbClr>
                                    </a:solidFill>
                                    <a:latin typeface="Cambria Math" panose="02040503050406030204" pitchFamily="18" charset="0"/>
                                  </a:rPr>
                                  <m:t>𝑟</m:t>
                                </m:r>
                              </m:e>
                            </m:d>
                          </m:e>
                          <m:sup>
                            <m:r>
                              <a:rPr lang="en-US" sz="1650" i="1">
                                <a:solidFill>
                                  <a:srgbClr val="000000">
                                    <a:lumMod val="50000"/>
                                  </a:srgbClr>
                                </a:solidFill>
                                <a:latin typeface="Cambria Math" panose="02040503050406030204" pitchFamily="18" charset="0"/>
                              </a:rPr>
                              <m:t>2</m:t>
                            </m:r>
                          </m:sup>
                        </m:sSup>
                      </m:den>
                    </m:f>
                    <m:r>
                      <a:rPr lang="en-US" sz="1650" i="1" dirty="0">
                        <a:solidFill>
                          <a:srgbClr val="000000">
                            <a:lumMod val="50000"/>
                          </a:srgbClr>
                        </a:solidFill>
                        <a:latin typeface="Cambria Math" panose="02040503050406030204" pitchFamily="18" charset="0"/>
                      </a:rPr>
                      <m:t>+</m:t>
                    </m:r>
                    <m:f>
                      <m:fPr>
                        <m:ctrlPr>
                          <a:rPr lang="en-US" sz="1650" i="1" dirty="0">
                            <a:solidFill>
                              <a:srgbClr val="000000">
                                <a:lumMod val="50000"/>
                              </a:srgbClr>
                            </a:solidFill>
                            <a:latin typeface="Cambria Math" panose="02040503050406030204" pitchFamily="18" charset="0"/>
                          </a:rPr>
                        </m:ctrlPr>
                      </m:fPr>
                      <m:num>
                        <m:sSub>
                          <m:sSubPr>
                            <m:ctrlPr>
                              <a:rPr lang="en-US" sz="1650" i="1" dirty="0">
                                <a:solidFill>
                                  <a:srgbClr val="000000">
                                    <a:lumMod val="50000"/>
                                  </a:srgbClr>
                                </a:solidFill>
                                <a:latin typeface="Cambria Math" panose="02040503050406030204" pitchFamily="18" charset="0"/>
                              </a:rPr>
                            </m:ctrlPr>
                          </m:sSubPr>
                          <m:e>
                            <m:r>
                              <a:rPr lang="en-US" sz="1650" i="1" dirty="0">
                                <a:solidFill>
                                  <a:srgbClr val="000000">
                                    <a:lumMod val="50000"/>
                                  </a:srgbClr>
                                </a:solidFill>
                                <a:latin typeface="Cambria Math" panose="02040503050406030204" pitchFamily="18" charset="0"/>
                              </a:rPr>
                              <m:t>𝐷</m:t>
                            </m:r>
                          </m:e>
                          <m:sub>
                            <m:r>
                              <a:rPr lang="en-US" sz="1650" i="1" dirty="0">
                                <a:solidFill>
                                  <a:srgbClr val="000000">
                                    <a:lumMod val="50000"/>
                                  </a:srgbClr>
                                </a:solidFill>
                                <a:latin typeface="Cambria Math" panose="02040503050406030204" pitchFamily="18" charset="0"/>
                              </a:rPr>
                              <m:t>3</m:t>
                            </m:r>
                          </m:sub>
                        </m:sSub>
                      </m:num>
                      <m:den>
                        <m:sSup>
                          <m:sSupPr>
                            <m:ctrlPr>
                              <a:rPr lang="en-US" sz="1650" i="1">
                                <a:solidFill>
                                  <a:srgbClr val="000000">
                                    <a:lumMod val="50000"/>
                                  </a:srgbClr>
                                </a:solidFill>
                                <a:latin typeface="Cambria Math" panose="02040503050406030204" pitchFamily="18" charset="0"/>
                              </a:rPr>
                            </m:ctrlPr>
                          </m:sSupPr>
                          <m:e>
                            <m:d>
                              <m:dPr>
                                <m:ctrlPr>
                                  <a:rPr lang="en-US" sz="1650" i="1">
                                    <a:solidFill>
                                      <a:srgbClr val="000000">
                                        <a:lumMod val="50000"/>
                                      </a:srgbClr>
                                    </a:solidFill>
                                    <a:latin typeface="Cambria Math" panose="02040503050406030204" pitchFamily="18" charset="0"/>
                                  </a:rPr>
                                </m:ctrlPr>
                              </m:dPr>
                              <m:e>
                                <m:r>
                                  <a:rPr lang="en-US" sz="1650" i="1">
                                    <a:solidFill>
                                      <a:srgbClr val="000000">
                                        <a:lumMod val="50000"/>
                                      </a:srgbClr>
                                    </a:solidFill>
                                    <a:latin typeface="Cambria Math" panose="02040503050406030204" pitchFamily="18" charset="0"/>
                                  </a:rPr>
                                  <m:t>1+</m:t>
                                </m:r>
                                <m:r>
                                  <a:rPr lang="en-US" sz="1650" i="1">
                                    <a:solidFill>
                                      <a:srgbClr val="000000">
                                        <a:lumMod val="50000"/>
                                      </a:srgbClr>
                                    </a:solidFill>
                                    <a:latin typeface="Cambria Math" panose="02040503050406030204" pitchFamily="18" charset="0"/>
                                  </a:rPr>
                                  <m:t>𝑟</m:t>
                                </m:r>
                              </m:e>
                            </m:d>
                          </m:e>
                          <m:sup>
                            <m:r>
                              <a:rPr lang="en-US" sz="1650" i="1">
                                <a:solidFill>
                                  <a:srgbClr val="000000">
                                    <a:lumMod val="50000"/>
                                  </a:srgbClr>
                                </a:solidFill>
                                <a:latin typeface="Cambria Math" panose="02040503050406030204" pitchFamily="18" charset="0"/>
                              </a:rPr>
                              <m:t>3</m:t>
                            </m:r>
                          </m:sup>
                        </m:sSup>
                      </m:den>
                    </m:f>
                    <m:r>
                      <a:rPr lang="en-US" sz="1650" i="1" dirty="0">
                        <a:solidFill>
                          <a:srgbClr val="000000">
                            <a:lumMod val="50000"/>
                          </a:srgbClr>
                        </a:solidFill>
                        <a:latin typeface="Cambria Math" panose="02040503050406030204" pitchFamily="18" charset="0"/>
                      </a:rPr>
                      <m:t>+</m:t>
                    </m:r>
                  </m:oMath>
                </a14:m>
                <a:r>
                  <a:rPr lang="en-US" sz="1650" dirty="0">
                    <a:solidFill>
                      <a:srgbClr val="000000">
                        <a:lumMod val="50000"/>
                      </a:srgbClr>
                    </a:solidFill>
                    <a:latin typeface="Arial"/>
                  </a:rPr>
                  <a:t> </a:t>
                </a:r>
                <a14:m>
                  <m:oMath xmlns:m="http://schemas.openxmlformats.org/officeDocument/2006/math">
                    <m:f>
                      <m:fPr>
                        <m:ctrlPr>
                          <a:rPr lang="en-US" sz="1650" i="1" dirty="0">
                            <a:solidFill>
                              <a:srgbClr val="000000">
                                <a:lumMod val="50000"/>
                              </a:srgbClr>
                            </a:solidFill>
                            <a:latin typeface="Cambria Math" panose="02040503050406030204" pitchFamily="18" charset="0"/>
                          </a:rPr>
                        </m:ctrlPr>
                      </m:fPr>
                      <m:num>
                        <m:sSub>
                          <m:sSubPr>
                            <m:ctrlPr>
                              <a:rPr lang="en-US" sz="1650" i="1" dirty="0">
                                <a:solidFill>
                                  <a:srgbClr val="000000">
                                    <a:lumMod val="50000"/>
                                  </a:srgbClr>
                                </a:solidFill>
                                <a:latin typeface="Cambria Math" panose="02040503050406030204" pitchFamily="18" charset="0"/>
                              </a:rPr>
                            </m:ctrlPr>
                          </m:sSubPr>
                          <m:e>
                            <m:r>
                              <a:rPr lang="en-US" sz="1650" i="1" dirty="0">
                                <a:solidFill>
                                  <a:srgbClr val="000000">
                                    <a:lumMod val="50000"/>
                                  </a:srgbClr>
                                </a:solidFill>
                                <a:latin typeface="Cambria Math" panose="02040503050406030204" pitchFamily="18" charset="0"/>
                              </a:rPr>
                              <m:t>𝐷</m:t>
                            </m:r>
                          </m:e>
                          <m:sub>
                            <m:r>
                              <a:rPr lang="en-US" sz="1650" i="1" dirty="0">
                                <a:solidFill>
                                  <a:srgbClr val="000000">
                                    <a:lumMod val="50000"/>
                                  </a:srgbClr>
                                </a:solidFill>
                                <a:latin typeface="Cambria Math" panose="02040503050406030204" pitchFamily="18" charset="0"/>
                              </a:rPr>
                              <m:t>4</m:t>
                            </m:r>
                          </m:sub>
                        </m:sSub>
                      </m:num>
                      <m:den>
                        <m:sSup>
                          <m:sSupPr>
                            <m:ctrlPr>
                              <a:rPr lang="en-US" sz="1650" i="1">
                                <a:solidFill>
                                  <a:srgbClr val="000000">
                                    <a:lumMod val="50000"/>
                                  </a:srgbClr>
                                </a:solidFill>
                                <a:latin typeface="Cambria Math" panose="02040503050406030204" pitchFamily="18" charset="0"/>
                              </a:rPr>
                            </m:ctrlPr>
                          </m:sSupPr>
                          <m:e>
                            <m:d>
                              <m:dPr>
                                <m:ctrlPr>
                                  <a:rPr lang="en-US" sz="1650" i="1">
                                    <a:solidFill>
                                      <a:srgbClr val="000000">
                                        <a:lumMod val="50000"/>
                                      </a:srgbClr>
                                    </a:solidFill>
                                    <a:latin typeface="Cambria Math" panose="02040503050406030204" pitchFamily="18" charset="0"/>
                                  </a:rPr>
                                </m:ctrlPr>
                              </m:dPr>
                              <m:e>
                                <m:r>
                                  <a:rPr lang="en-US" sz="1650" i="1">
                                    <a:solidFill>
                                      <a:srgbClr val="000000">
                                        <a:lumMod val="50000"/>
                                      </a:srgbClr>
                                    </a:solidFill>
                                    <a:latin typeface="Cambria Math" panose="02040503050406030204" pitchFamily="18" charset="0"/>
                                  </a:rPr>
                                  <m:t>1+</m:t>
                                </m:r>
                                <m:r>
                                  <a:rPr lang="en-US" sz="1650" i="1">
                                    <a:solidFill>
                                      <a:srgbClr val="000000">
                                        <a:lumMod val="50000"/>
                                      </a:srgbClr>
                                    </a:solidFill>
                                    <a:latin typeface="Cambria Math" panose="02040503050406030204" pitchFamily="18" charset="0"/>
                                  </a:rPr>
                                  <m:t>𝑟</m:t>
                                </m:r>
                              </m:e>
                            </m:d>
                          </m:e>
                          <m:sup>
                            <m:r>
                              <a:rPr lang="en-US" sz="1650" i="1">
                                <a:solidFill>
                                  <a:srgbClr val="000000">
                                    <a:lumMod val="50000"/>
                                  </a:srgbClr>
                                </a:solidFill>
                                <a:latin typeface="Cambria Math" panose="02040503050406030204" pitchFamily="18" charset="0"/>
                              </a:rPr>
                              <m:t>4</m:t>
                            </m:r>
                          </m:sup>
                        </m:sSup>
                      </m:den>
                    </m:f>
                    <m:r>
                      <a:rPr lang="en-US" sz="1650" i="1" dirty="0">
                        <a:solidFill>
                          <a:srgbClr val="000000">
                            <a:lumMod val="50000"/>
                          </a:srgbClr>
                        </a:solidFill>
                        <a:latin typeface="Cambria Math" panose="02040503050406030204" pitchFamily="18" charset="0"/>
                      </a:rPr>
                      <m:t>+</m:t>
                    </m:r>
                  </m:oMath>
                </a14:m>
                <a:r>
                  <a:rPr lang="en-US" sz="1650" dirty="0">
                    <a:solidFill>
                      <a:srgbClr val="000000">
                        <a:lumMod val="50000"/>
                      </a:srgbClr>
                    </a:solidFill>
                    <a:latin typeface="Arial"/>
                  </a:rPr>
                  <a:t> </a:t>
                </a:r>
                <a14:m>
                  <m:oMath xmlns:m="http://schemas.openxmlformats.org/officeDocument/2006/math">
                    <m:f>
                      <m:fPr>
                        <m:ctrlPr>
                          <a:rPr lang="en-US" sz="1650" b="1" i="1" dirty="0">
                            <a:solidFill>
                              <a:srgbClr val="0070C0"/>
                            </a:solidFill>
                            <a:latin typeface="Cambria Math" panose="02040503050406030204" pitchFamily="18" charset="0"/>
                          </a:rPr>
                        </m:ctrlPr>
                      </m:fPr>
                      <m:num>
                        <m:sSub>
                          <m:sSubPr>
                            <m:ctrlPr>
                              <a:rPr lang="en-US" sz="1650" b="1" i="1" dirty="0">
                                <a:solidFill>
                                  <a:srgbClr val="0070C0"/>
                                </a:solidFill>
                                <a:latin typeface="Cambria Math" panose="02040503050406030204" pitchFamily="18" charset="0"/>
                              </a:rPr>
                            </m:ctrlPr>
                          </m:sSubPr>
                          <m:e>
                            <m:r>
                              <a:rPr lang="en-US" sz="1650" b="1" i="1" dirty="0">
                                <a:solidFill>
                                  <a:srgbClr val="0070C0"/>
                                </a:solidFill>
                                <a:latin typeface="Cambria Math" panose="02040503050406030204" pitchFamily="18" charset="0"/>
                              </a:rPr>
                              <m:t>𝑫</m:t>
                            </m:r>
                          </m:e>
                          <m:sub>
                            <m:r>
                              <a:rPr lang="en-US" sz="1650" b="1" i="1" dirty="0">
                                <a:solidFill>
                                  <a:srgbClr val="0070C0"/>
                                </a:solidFill>
                                <a:latin typeface="Cambria Math" panose="02040503050406030204" pitchFamily="18" charset="0"/>
                              </a:rPr>
                              <m:t>𝟓</m:t>
                            </m:r>
                          </m:sub>
                        </m:sSub>
                      </m:num>
                      <m:den>
                        <m:sSup>
                          <m:sSupPr>
                            <m:ctrlPr>
                              <a:rPr lang="en-US" sz="1650" b="1" i="1">
                                <a:solidFill>
                                  <a:srgbClr val="0070C0"/>
                                </a:solidFill>
                                <a:latin typeface="Cambria Math" panose="02040503050406030204" pitchFamily="18" charset="0"/>
                              </a:rPr>
                            </m:ctrlPr>
                          </m:sSupPr>
                          <m:e>
                            <m:d>
                              <m:dPr>
                                <m:ctrlPr>
                                  <a:rPr lang="en-US" sz="1650" b="1" i="1">
                                    <a:solidFill>
                                      <a:srgbClr val="0070C0"/>
                                    </a:solidFill>
                                    <a:latin typeface="Cambria Math" panose="02040503050406030204" pitchFamily="18" charset="0"/>
                                  </a:rPr>
                                </m:ctrlPr>
                              </m:dPr>
                              <m:e>
                                <m:r>
                                  <a:rPr lang="en-US" sz="1650" b="1" i="1">
                                    <a:solidFill>
                                      <a:srgbClr val="0070C0"/>
                                    </a:solidFill>
                                    <a:latin typeface="Cambria Math" panose="02040503050406030204" pitchFamily="18" charset="0"/>
                                  </a:rPr>
                                  <m:t>𝟏</m:t>
                                </m:r>
                                <m:r>
                                  <a:rPr lang="en-US" sz="1650" b="1" i="1">
                                    <a:solidFill>
                                      <a:srgbClr val="0070C0"/>
                                    </a:solidFill>
                                    <a:latin typeface="Cambria Math" panose="02040503050406030204" pitchFamily="18" charset="0"/>
                                  </a:rPr>
                                  <m:t>+</m:t>
                                </m:r>
                                <m:r>
                                  <a:rPr lang="en-US" sz="1650" b="1" i="1">
                                    <a:solidFill>
                                      <a:srgbClr val="0070C0"/>
                                    </a:solidFill>
                                    <a:latin typeface="Cambria Math" panose="02040503050406030204" pitchFamily="18" charset="0"/>
                                  </a:rPr>
                                  <m:t>𝒓</m:t>
                                </m:r>
                              </m:e>
                            </m:d>
                          </m:e>
                          <m:sup>
                            <m:r>
                              <a:rPr lang="en-US" sz="1650" b="1" i="1">
                                <a:solidFill>
                                  <a:srgbClr val="0070C0"/>
                                </a:solidFill>
                                <a:latin typeface="Cambria Math" panose="02040503050406030204" pitchFamily="18" charset="0"/>
                              </a:rPr>
                              <m:t>𝟓</m:t>
                            </m:r>
                          </m:sup>
                        </m:sSup>
                      </m:den>
                    </m:f>
                    <m:r>
                      <a:rPr lang="en-US" sz="1650" b="1" i="1" dirty="0">
                        <a:solidFill>
                          <a:srgbClr val="0070C0"/>
                        </a:solidFill>
                        <a:latin typeface="Cambria Math" panose="02040503050406030204" pitchFamily="18" charset="0"/>
                      </a:rPr>
                      <m:t>+</m:t>
                    </m:r>
                    <m:f>
                      <m:fPr>
                        <m:ctrlPr>
                          <a:rPr lang="en-US" sz="1650" b="1" i="1" dirty="0">
                            <a:solidFill>
                              <a:srgbClr val="0070C0"/>
                            </a:solidFill>
                            <a:latin typeface="Cambria Math" panose="02040503050406030204" pitchFamily="18" charset="0"/>
                          </a:rPr>
                        </m:ctrlPr>
                      </m:fPr>
                      <m:num>
                        <m:sSub>
                          <m:sSubPr>
                            <m:ctrlPr>
                              <a:rPr lang="en-US" sz="1650" b="1" i="1" dirty="0">
                                <a:solidFill>
                                  <a:srgbClr val="0070C0"/>
                                </a:solidFill>
                                <a:latin typeface="Cambria Math" panose="02040503050406030204" pitchFamily="18" charset="0"/>
                              </a:rPr>
                            </m:ctrlPr>
                          </m:sSubPr>
                          <m:e>
                            <m:r>
                              <a:rPr lang="en-US" sz="1650" b="1" i="1" dirty="0">
                                <a:solidFill>
                                  <a:srgbClr val="0070C0"/>
                                </a:solidFill>
                                <a:latin typeface="Cambria Math" panose="02040503050406030204" pitchFamily="18" charset="0"/>
                              </a:rPr>
                              <m:t>𝑫</m:t>
                            </m:r>
                          </m:e>
                          <m:sub>
                            <m:r>
                              <a:rPr lang="en-US" sz="1650" b="1" i="1" dirty="0">
                                <a:solidFill>
                                  <a:srgbClr val="0070C0"/>
                                </a:solidFill>
                                <a:latin typeface="Cambria Math" panose="02040503050406030204" pitchFamily="18" charset="0"/>
                              </a:rPr>
                              <m:t>𝟔</m:t>
                            </m:r>
                          </m:sub>
                        </m:sSub>
                      </m:num>
                      <m:den>
                        <m:sSup>
                          <m:sSupPr>
                            <m:ctrlPr>
                              <a:rPr lang="en-US" sz="1650" b="1" i="1">
                                <a:solidFill>
                                  <a:srgbClr val="0070C0"/>
                                </a:solidFill>
                                <a:latin typeface="Cambria Math" panose="02040503050406030204" pitchFamily="18" charset="0"/>
                              </a:rPr>
                            </m:ctrlPr>
                          </m:sSupPr>
                          <m:e>
                            <m:d>
                              <m:dPr>
                                <m:ctrlPr>
                                  <a:rPr lang="en-US" sz="1650" b="1" i="1">
                                    <a:solidFill>
                                      <a:srgbClr val="0070C0"/>
                                    </a:solidFill>
                                    <a:latin typeface="Cambria Math" panose="02040503050406030204" pitchFamily="18" charset="0"/>
                                  </a:rPr>
                                </m:ctrlPr>
                              </m:dPr>
                              <m:e>
                                <m:r>
                                  <a:rPr lang="en-US" sz="1650" b="1" i="1">
                                    <a:solidFill>
                                      <a:srgbClr val="0070C0"/>
                                    </a:solidFill>
                                    <a:latin typeface="Cambria Math" panose="02040503050406030204" pitchFamily="18" charset="0"/>
                                  </a:rPr>
                                  <m:t>𝟏</m:t>
                                </m:r>
                                <m:r>
                                  <a:rPr lang="en-US" sz="1650" b="1" i="1">
                                    <a:solidFill>
                                      <a:srgbClr val="0070C0"/>
                                    </a:solidFill>
                                    <a:latin typeface="Cambria Math" panose="02040503050406030204" pitchFamily="18" charset="0"/>
                                  </a:rPr>
                                  <m:t>+</m:t>
                                </m:r>
                                <m:r>
                                  <a:rPr lang="en-US" sz="1650" b="1" i="1">
                                    <a:solidFill>
                                      <a:srgbClr val="0070C0"/>
                                    </a:solidFill>
                                    <a:latin typeface="Cambria Math" panose="02040503050406030204" pitchFamily="18" charset="0"/>
                                  </a:rPr>
                                  <m:t>𝒓</m:t>
                                </m:r>
                              </m:e>
                            </m:d>
                          </m:e>
                          <m:sup>
                            <m:r>
                              <a:rPr lang="en-US" sz="1650" b="1" i="1">
                                <a:solidFill>
                                  <a:srgbClr val="0070C0"/>
                                </a:solidFill>
                                <a:latin typeface="Cambria Math" panose="02040503050406030204" pitchFamily="18" charset="0"/>
                              </a:rPr>
                              <m:t>𝟔</m:t>
                            </m:r>
                          </m:sup>
                        </m:sSup>
                      </m:den>
                    </m:f>
                    <m:r>
                      <a:rPr lang="en-US" sz="1650" b="1" i="1" dirty="0">
                        <a:solidFill>
                          <a:srgbClr val="0070C0"/>
                        </a:solidFill>
                        <a:latin typeface="Cambria Math" panose="02040503050406030204" pitchFamily="18" charset="0"/>
                      </a:rPr>
                      <m:t>+</m:t>
                    </m:r>
                    <m:f>
                      <m:fPr>
                        <m:ctrlPr>
                          <a:rPr lang="en-US" sz="1650" b="1" i="1" dirty="0">
                            <a:solidFill>
                              <a:srgbClr val="0070C0"/>
                            </a:solidFill>
                            <a:latin typeface="Cambria Math" panose="02040503050406030204" pitchFamily="18" charset="0"/>
                          </a:rPr>
                        </m:ctrlPr>
                      </m:fPr>
                      <m:num>
                        <m:sSub>
                          <m:sSubPr>
                            <m:ctrlPr>
                              <a:rPr lang="en-US" sz="1650" b="1" i="1" dirty="0">
                                <a:solidFill>
                                  <a:srgbClr val="0070C0"/>
                                </a:solidFill>
                                <a:latin typeface="Cambria Math" panose="02040503050406030204" pitchFamily="18" charset="0"/>
                              </a:rPr>
                            </m:ctrlPr>
                          </m:sSubPr>
                          <m:e>
                            <m:r>
                              <a:rPr lang="en-US" sz="1650" b="1" i="1" dirty="0">
                                <a:solidFill>
                                  <a:srgbClr val="0070C0"/>
                                </a:solidFill>
                                <a:latin typeface="Cambria Math" panose="02040503050406030204" pitchFamily="18" charset="0"/>
                              </a:rPr>
                              <m:t>𝑫</m:t>
                            </m:r>
                          </m:e>
                          <m:sub>
                            <m:r>
                              <a:rPr lang="en-US" sz="1650" b="1" i="1" dirty="0">
                                <a:solidFill>
                                  <a:srgbClr val="0070C0"/>
                                </a:solidFill>
                                <a:latin typeface="Cambria Math" panose="02040503050406030204" pitchFamily="18" charset="0"/>
                              </a:rPr>
                              <m:t>𝟕</m:t>
                            </m:r>
                          </m:sub>
                        </m:sSub>
                      </m:num>
                      <m:den>
                        <m:sSup>
                          <m:sSupPr>
                            <m:ctrlPr>
                              <a:rPr lang="en-US" sz="1650" b="1" i="1">
                                <a:solidFill>
                                  <a:srgbClr val="0070C0"/>
                                </a:solidFill>
                                <a:latin typeface="Cambria Math" panose="02040503050406030204" pitchFamily="18" charset="0"/>
                              </a:rPr>
                            </m:ctrlPr>
                          </m:sSupPr>
                          <m:e>
                            <m:d>
                              <m:dPr>
                                <m:ctrlPr>
                                  <a:rPr lang="en-US" sz="1650" b="1" i="1">
                                    <a:solidFill>
                                      <a:srgbClr val="0070C0"/>
                                    </a:solidFill>
                                    <a:latin typeface="Cambria Math" panose="02040503050406030204" pitchFamily="18" charset="0"/>
                                  </a:rPr>
                                </m:ctrlPr>
                              </m:dPr>
                              <m:e>
                                <m:r>
                                  <a:rPr lang="en-US" sz="1650" b="1" i="1">
                                    <a:solidFill>
                                      <a:srgbClr val="0070C0"/>
                                    </a:solidFill>
                                    <a:latin typeface="Cambria Math" panose="02040503050406030204" pitchFamily="18" charset="0"/>
                                  </a:rPr>
                                  <m:t>𝟏</m:t>
                                </m:r>
                                <m:r>
                                  <a:rPr lang="en-US" sz="1650" b="1" i="1">
                                    <a:solidFill>
                                      <a:srgbClr val="0070C0"/>
                                    </a:solidFill>
                                    <a:latin typeface="Cambria Math" panose="02040503050406030204" pitchFamily="18" charset="0"/>
                                  </a:rPr>
                                  <m:t>+</m:t>
                                </m:r>
                                <m:r>
                                  <a:rPr lang="en-US" sz="1650" b="1" i="1">
                                    <a:solidFill>
                                      <a:srgbClr val="0070C0"/>
                                    </a:solidFill>
                                    <a:latin typeface="Cambria Math" panose="02040503050406030204" pitchFamily="18" charset="0"/>
                                  </a:rPr>
                                  <m:t>𝒓</m:t>
                                </m:r>
                              </m:e>
                            </m:d>
                          </m:e>
                          <m:sup>
                            <m:r>
                              <a:rPr lang="en-US" sz="1650" b="1" i="1">
                                <a:solidFill>
                                  <a:srgbClr val="0070C0"/>
                                </a:solidFill>
                                <a:latin typeface="Cambria Math" panose="02040503050406030204" pitchFamily="18" charset="0"/>
                              </a:rPr>
                              <m:t>𝟕</m:t>
                            </m:r>
                          </m:sup>
                        </m:sSup>
                      </m:den>
                    </m:f>
                    <m:r>
                      <a:rPr lang="en-US" sz="1650" b="1" i="1" dirty="0">
                        <a:solidFill>
                          <a:srgbClr val="0070C0"/>
                        </a:solidFill>
                        <a:latin typeface="Cambria Math" panose="02040503050406030204" pitchFamily="18" charset="0"/>
                      </a:rPr>
                      <m:t>+</m:t>
                    </m:r>
                  </m:oMath>
                </a14:m>
                <a:r>
                  <a:rPr lang="en-US" sz="1650" b="1" dirty="0">
                    <a:solidFill>
                      <a:srgbClr val="0070C0"/>
                    </a:solidFill>
                    <a:latin typeface="Arial"/>
                  </a:rPr>
                  <a:t>…</a:t>
                </a:r>
              </a:p>
            </p:txBody>
          </p:sp>
        </mc:Choice>
        <mc:Fallback xmlns="">
          <p:sp>
            <p:nvSpPr>
              <p:cNvPr id="5" name="Content Placeholder 4">
                <a:extLst>
                  <a:ext uri="{FF2B5EF4-FFF2-40B4-BE49-F238E27FC236}">
                    <a16:creationId xmlns:a16="http://schemas.microsoft.com/office/drawing/2014/main" id="{EABA5481-30E3-4959-8161-8C5DD186334B}"/>
                  </a:ext>
                </a:extLst>
              </p:cNvPr>
              <p:cNvSpPr txBox="1">
                <a:spLocks noRot="1" noChangeAspect="1" noMove="1" noResize="1" noEditPoints="1" noAdjustHandles="1" noChangeArrowheads="1" noChangeShapeType="1" noTextEdit="1"/>
              </p:cNvSpPr>
              <p:nvPr/>
            </p:nvSpPr>
            <p:spPr>
              <a:xfrm>
                <a:off x="2018617" y="1953497"/>
                <a:ext cx="8151798" cy="570284"/>
              </a:xfrm>
              <a:prstGeom prst="rect">
                <a:avLst/>
              </a:prstGeom>
              <a:blipFill>
                <a:blip r:embed="rId2"/>
                <a:stretch>
                  <a:fillRect l="-29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403B1F8-B4F3-4219-82D9-945263AC27ED}"/>
                  </a:ext>
                </a:extLst>
              </p:cNvPr>
              <p:cNvSpPr txBox="1"/>
              <p:nvPr/>
            </p:nvSpPr>
            <p:spPr>
              <a:xfrm>
                <a:off x="2007905" y="2704649"/>
                <a:ext cx="8162510" cy="614142"/>
              </a:xfrm>
              <a:prstGeom prst="rect">
                <a:avLst/>
              </a:prstGeom>
              <a:solidFill>
                <a:schemeClr val="bg2">
                  <a:lumMod val="20000"/>
                  <a:lumOff val="80000"/>
                </a:schemeClr>
              </a:solidFill>
              <a:ln>
                <a:solidFill>
                  <a:schemeClr val="tx1"/>
                </a:solidFill>
              </a:ln>
            </p:spPr>
            <p:txBody>
              <a:bodyPr wrap="square" tIns="102870" bIns="102870" rtlCol="0">
                <a:spAutoFit/>
              </a:bodyPr>
              <a:lstStyle/>
              <a:p>
                <a:pPr eaLnBrk="0" fontAlgn="base" hangingPunct="0">
                  <a:spcBef>
                    <a:spcPct val="0"/>
                  </a:spcBef>
                  <a:spcAft>
                    <a:spcPct val="0"/>
                  </a:spcAft>
                </a:pPr>
                <a:r>
                  <a:rPr lang="en-US" sz="1650" dirty="0">
                    <a:solidFill>
                      <a:srgbClr val="000000">
                        <a:lumMod val="50000"/>
                      </a:srgbClr>
                    </a:solidFill>
                    <a:latin typeface="Arial" charset="0"/>
                  </a:rPr>
                  <a:t>(2) </a:t>
                </a:r>
                <a14:m>
                  <m:oMath xmlns:m="http://schemas.openxmlformats.org/officeDocument/2006/math">
                    <m:r>
                      <m:rPr>
                        <m:sty m:val="p"/>
                      </m:rPr>
                      <a:rPr lang="en-US" sz="1650" dirty="0">
                        <a:solidFill>
                          <a:srgbClr val="000000">
                            <a:lumMod val="50000"/>
                          </a:srgbClr>
                        </a:solidFill>
                        <a:latin typeface="Cambria Math" panose="02040503050406030204" pitchFamily="18" charset="0"/>
                      </a:rPr>
                      <m:t>Share</m:t>
                    </m:r>
                    <m:r>
                      <a:rPr lang="en-US" sz="1650" dirty="0">
                        <a:solidFill>
                          <a:srgbClr val="000000">
                            <a:lumMod val="50000"/>
                          </a:srgbClr>
                        </a:solidFill>
                        <a:latin typeface="Cambria Math" panose="02040503050406030204" pitchFamily="18" charset="0"/>
                      </a:rPr>
                      <m:t> </m:t>
                    </m:r>
                    <m:r>
                      <m:rPr>
                        <m:sty m:val="p"/>
                      </m:rPr>
                      <a:rPr lang="en-US" sz="1650" dirty="0">
                        <a:solidFill>
                          <a:srgbClr val="000000">
                            <a:lumMod val="50000"/>
                          </a:srgbClr>
                        </a:solidFill>
                        <a:latin typeface="Cambria Math" panose="02040503050406030204" pitchFamily="18" charset="0"/>
                      </a:rPr>
                      <m:t>value</m:t>
                    </m:r>
                    <m:r>
                      <a:rPr lang="en-US" sz="1650" i="1" dirty="0">
                        <a:solidFill>
                          <a:srgbClr val="000000">
                            <a:lumMod val="50000"/>
                          </a:srgbClr>
                        </a:solidFill>
                        <a:latin typeface="Cambria Math" panose="02040503050406030204" pitchFamily="18" charset="0"/>
                      </a:rPr>
                      <m:t> </m:t>
                    </m:r>
                    <m:r>
                      <a:rPr lang="en-US" sz="1650" i="1">
                        <a:solidFill>
                          <a:srgbClr val="000000">
                            <a:lumMod val="50000"/>
                          </a:srgbClr>
                        </a:solidFill>
                        <a:latin typeface="Cambria Math" panose="02040503050406030204" pitchFamily="18" charset="0"/>
                      </a:rPr>
                      <m:t>=</m:t>
                    </m:r>
                    <m:d>
                      <m:dPr>
                        <m:ctrlPr>
                          <a:rPr lang="en-US" sz="1650" i="1">
                            <a:solidFill>
                              <a:srgbClr val="000000">
                                <a:lumMod val="50000"/>
                              </a:srgbClr>
                            </a:solidFill>
                            <a:latin typeface="Cambria Math" panose="02040503050406030204" pitchFamily="18" charset="0"/>
                          </a:rPr>
                        </m:ctrlPr>
                      </m:dPr>
                      <m:e>
                        <m:nary>
                          <m:naryPr>
                            <m:chr m:val="∑"/>
                            <m:ctrlPr>
                              <a:rPr lang="en-US" sz="1650" i="1">
                                <a:solidFill>
                                  <a:srgbClr val="000000">
                                    <a:lumMod val="50000"/>
                                  </a:srgbClr>
                                </a:solidFill>
                                <a:latin typeface="Cambria Math" panose="02040503050406030204" pitchFamily="18" charset="0"/>
                              </a:rPr>
                            </m:ctrlPr>
                          </m:naryPr>
                          <m:sub>
                            <m:r>
                              <m:rPr>
                                <m:brk m:alnAt="23"/>
                              </m:rPr>
                              <a:rPr lang="en-US" sz="1650" i="1">
                                <a:solidFill>
                                  <a:srgbClr val="000000">
                                    <a:lumMod val="50000"/>
                                  </a:srgbClr>
                                </a:solidFill>
                                <a:latin typeface="Cambria Math" panose="02040503050406030204" pitchFamily="18" charset="0"/>
                              </a:rPr>
                              <m:t>𝑡</m:t>
                            </m:r>
                            <m:r>
                              <a:rPr lang="en-US" sz="1650" i="1">
                                <a:solidFill>
                                  <a:srgbClr val="000000">
                                    <a:lumMod val="50000"/>
                                  </a:srgbClr>
                                </a:solidFill>
                                <a:latin typeface="Cambria Math" panose="02040503050406030204" pitchFamily="18" charset="0"/>
                              </a:rPr>
                              <m:t>=1</m:t>
                            </m:r>
                          </m:sub>
                          <m:sup>
                            <m:r>
                              <a:rPr lang="en-US" sz="1650" i="1">
                                <a:solidFill>
                                  <a:srgbClr val="000000">
                                    <a:lumMod val="50000"/>
                                  </a:srgbClr>
                                </a:solidFill>
                                <a:latin typeface="Cambria Math" panose="02040503050406030204" pitchFamily="18" charset="0"/>
                              </a:rPr>
                              <m:t>4</m:t>
                            </m:r>
                          </m:sup>
                          <m:e>
                            <m:f>
                              <m:fPr>
                                <m:ctrlPr>
                                  <a:rPr lang="en-US" sz="1650" i="1">
                                    <a:solidFill>
                                      <a:srgbClr val="000000">
                                        <a:lumMod val="50000"/>
                                      </a:srgbClr>
                                    </a:solidFill>
                                    <a:latin typeface="Cambria Math" panose="02040503050406030204" pitchFamily="18" charset="0"/>
                                  </a:rPr>
                                </m:ctrlPr>
                              </m:fPr>
                              <m:num>
                                <m:sSub>
                                  <m:sSubPr>
                                    <m:ctrlPr>
                                      <a:rPr lang="en-US" sz="1650" i="1">
                                        <a:solidFill>
                                          <a:srgbClr val="000000">
                                            <a:lumMod val="50000"/>
                                          </a:srgbClr>
                                        </a:solidFill>
                                        <a:latin typeface="Cambria Math" panose="02040503050406030204" pitchFamily="18" charset="0"/>
                                      </a:rPr>
                                    </m:ctrlPr>
                                  </m:sSubPr>
                                  <m:e>
                                    <m:r>
                                      <a:rPr lang="en-US" sz="1650" i="1">
                                        <a:solidFill>
                                          <a:srgbClr val="000000">
                                            <a:lumMod val="50000"/>
                                          </a:srgbClr>
                                        </a:solidFill>
                                        <a:latin typeface="Cambria Math" panose="02040503050406030204" pitchFamily="18" charset="0"/>
                                      </a:rPr>
                                      <m:t>𝐷</m:t>
                                    </m:r>
                                  </m:e>
                                  <m:sub>
                                    <m:r>
                                      <a:rPr lang="en-US" sz="1650" i="1">
                                        <a:solidFill>
                                          <a:srgbClr val="000000">
                                            <a:lumMod val="50000"/>
                                          </a:srgbClr>
                                        </a:solidFill>
                                        <a:latin typeface="Cambria Math" panose="02040503050406030204" pitchFamily="18" charset="0"/>
                                      </a:rPr>
                                      <m:t>𝑡</m:t>
                                    </m:r>
                                  </m:sub>
                                </m:sSub>
                              </m:num>
                              <m:den>
                                <m:sSup>
                                  <m:sSupPr>
                                    <m:ctrlPr>
                                      <a:rPr lang="en-US" sz="1650" i="1">
                                        <a:solidFill>
                                          <a:srgbClr val="000000">
                                            <a:lumMod val="50000"/>
                                          </a:srgbClr>
                                        </a:solidFill>
                                        <a:latin typeface="Cambria Math" panose="02040503050406030204" pitchFamily="18" charset="0"/>
                                      </a:rPr>
                                    </m:ctrlPr>
                                  </m:sSupPr>
                                  <m:e>
                                    <m:d>
                                      <m:dPr>
                                        <m:ctrlPr>
                                          <a:rPr lang="en-US" sz="1650" i="1">
                                            <a:solidFill>
                                              <a:srgbClr val="000000">
                                                <a:lumMod val="50000"/>
                                              </a:srgbClr>
                                            </a:solidFill>
                                            <a:latin typeface="Cambria Math" panose="02040503050406030204" pitchFamily="18" charset="0"/>
                                          </a:rPr>
                                        </m:ctrlPr>
                                      </m:dPr>
                                      <m:e>
                                        <m:r>
                                          <a:rPr lang="en-US" sz="1650" i="1">
                                            <a:solidFill>
                                              <a:srgbClr val="000000">
                                                <a:lumMod val="50000"/>
                                              </a:srgbClr>
                                            </a:solidFill>
                                            <a:latin typeface="Cambria Math" panose="02040503050406030204" pitchFamily="18" charset="0"/>
                                          </a:rPr>
                                          <m:t>1+</m:t>
                                        </m:r>
                                        <m:r>
                                          <a:rPr lang="en-US" sz="1650" i="1">
                                            <a:solidFill>
                                              <a:srgbClr val="000000">
                                                <a:lumMod val="50000"/>
                                              </a:srgbClr>
                                            </a:solidFill>
                                            <a:latin typeface="Cambria Math" panose="02040503050406030204" pitchFamily="18" charset="0"/>
                                          </a:rPr>
                                          <m:t>𝑟</m:t>
                                        </m:r>
                                      </m:e>
                                    </m:d>
                                  </m:e>
                                  <m:sup>
                                    <m:r>
                                      <a:rPr lang="en-US" sz="1650" i="1">
                                        <a:solidFill>
                                          <a:srgbClr val="000000">
                                            <a:lumMod val="50000"/>
                                          </a:srgbClr>
                                        </a:solidFill>
                                        <a:latin typeface="Cambria Math" panose="02040503050406030204" pitchFamily="18" charset="0"/>
                                      </a:rPr>
                                      <m:t>𝑡</m:t>
                                    </m:r>
                                  </m:sup>
                                </m:sSup>
                              </m:den>
                            </m:f>
                          </m:e>
                        </m:nary>
                      </m:e>
                    </m:d>
                    <m:r>
                      <a:rPr lang="en-US" sz="1650" i="1">
                        <a:solidFill>
                          <a:srgbClr val="000000">
                            <a:lumMod val="50000"/>
                          </a:srgbClr>
                        </a:solidFill>
                        <a:latin typeface="Cambria Math" panose="02040503050406030204" pitchFamily="18" charset="0"/>
                      </a:rPr>
                      <m:t>+</m:t>
                    </m:r>
                    <m:d>
                      <m:dPr>
                        <m:ctrlPr>
                          <a:rPr lang="en-US" sz="1650" b="1" i="1">
                            <a:solidFill>
                              <a:srgbClr val="0070C0"/>
                            </a:solidFill>
                            <a:latin typeface="Cambria Math" panose="02040503050406030204" pitchFamily="18" charset="0"/>
                          </a:rPr>
                        </m:ctrlPr>
                      </m:dPr>
                      <m:e>
                        <m:f>
                          <m:fPr>
                            <m:ctrlPr>
                              <a:rPr lang="en-US" sz="1650" b="1" i="1">
                                <a:solidFill>
                                  <a:srgbClr val="0070C0"/>
                                </a:solidFill>
                                <a:latin typeface="Cambria Math" panose="02040503050406030204" pitchFamily="18" charset="0"/>
                              </a:rPr>
                            </m:ctrlPr>
                          </m:fPr>
                          <m:num>
                            <m:r>
                              <a:rPr lang="en-US" sz="1650" b="1" i="1">
                                <a:solidFill>
                                  <a:srgbClr val="0070C0"/>
                                </a:solidFill>
                                <a:latin typeface="Cambria Math" panose="02040503050406030204" pitchFamily="18" charset="0"/>
                              </a:rPr>
                              <m:t>𝑷𝑽</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𝒊𝒏</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𝒚𝒆𝒂𝒓</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𝟒</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𝒅𝒐𝒍𝒍𝒂𝒓𝒔</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𝒐𝒇</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𝒂𝒍𝒍</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𝒅𝒊𝒗𝒊𝒅𝒆𝒏𝒅𝒔</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𝒂𝒇𝒕𝒆𝒓</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𝒕</m:t>
                            </m:r>
                            <m:r>
                              <a:rPr lang="en-US" sz="1650" b="1" i="1">
                                <a:solidFill>
                                  <a:srgbClr val="0070C0"/>
                                </a:solidFill>
                                <a:latin typeface="Cambria Math" panose="02040503050406030204" pitchFamily="18" charset="0"/>
                              </a:rPr>
                              <m:t>=</m:t>
                            </m:r>
                            <m:r>
                              <a:rPr lang="en-US" sz="1650" b="1" i="1">
                                <a:solidFill>
                                  <a:srgbClr val="0070C0"/>
                                </a:solidFill>
                                <a:latin typeface="Cambria Math" panose="02040503050406030204" pitchFamily="18" charset="0"/>
                              </a:rPr>
                              <m:t>𝟒</m:t>
                            </m:r>
                          </m:num>
                          <m:den>
                            <m:sSup>
                              <m:sSupPr>
                                <m:ctrlPr>
                                  <a:rPr lang="en-US" sz="1650" b="1" i="1">
                                    <a:solidFill>
                                      <a:srgbClr val="0070C0"/>
                                    </a:solidFill>
                                    <a:latin typeface="Cambria Math" panose="02040503050406030204" pitchFamily="18" charset="0"/>
                                  </a:rPr>
                                </m:ctrlPr>
                              </m:sSupPr>
                              <m:e>
                                <m:r>
                                  <a:rPr lang="en-US" sz="1650" b="1" i="1">
                                    <a:solidFill>
                                      <a:srgbClr val="0070C0"/>
                                    </a:solidFill>
                                    <a:latin typeface="Cambria Math" panose="02040503050406030204" pitchFamily="18" charset="0"/>
                                  </a:rPr>
                                  <m:t>(</m:t>
                                </m:r>
                                <m:r>
                                  <a:rPr lang="en-US" sz="1650" b="1" i="1">
                                    <a:solidFill>
                                      <a:srgbClr val="0070C0"/>
                                    </a:solidFill>
                                    <a:latin typeface="Cambria Math" panose="02040503050406030204" pitchFamily="18" charset="0"/>
                                  </a:rPr>
                                  <m:t>𝟏</m:t>
                                </m:r>
                                <m:r>
                                  <a:rPr lang="en-US" sz="1650" b="1" i="1">
                                    <a:solidFill>
                                      <a:srgbClr val="0070C0"/>
                                    </a:solidFill>
                                    <a:latin typeface="Cambria Math" panose="02040503050406030204" pitchFamily="18" charset="0"/>
                                  </a:rPr>
                                  <m:t>+</m:t>
                                </m:r>
                                <m:r>
                                  <a:rPr lang="en-US" sz="1650" b="1" i="1">
                                    <a:solidFill>
                                      <a:srgbClr val="0070C0"/>
                                    </a:solidFill>
                                    <a:latin typeface="Cambria Math" panose="02040503050406030204" pitchFamily="18" charset="0"/>
                                  </a:rPr>
                                  <m:t>𝒓</m:t>
                                </m:r>
                                <m:r>
                                  <a:rPr lang="en-US" sz="1650" b="1" i="1">
                                    <a:solidFill>
                                      <a:srgbClr val="0070C0"/>
                                    </a:solidFill>
                                    <a:latin typeface="Cambria Math" panose="02040503050406030204" pitchFamily="18" charset="0"/>
                                  </a:rPr>
                                  <m:t>)</m:t>
                                </m:r>
                              </m:e>
                              <m:sup>
                                <m:r>
                                  <a:rPr lang="en-US" sz="1650" b="1" i="1">
                                    <a:solidFill>
                                      <a:srgbClr val="0070C0"/>
                                    </a:solidFill>
                                    <a:latin typeface="Cambria Math" panose="02040503050406030204" pitchFamily="18" charset="0"/>
                                  </a:rPr>
                                  <m:t>𝟒</m:t>
                                </m:r>
                              </m:sup>
                            </m:sSup>
                          </m:den>
                        </m:f>
                      </m:e>
                    </m:d>
                  </m:oMath>
                </a14:m>
                <a:endParaRPr lang="en-US" sz="1650" b="1" dirty="0">
                  <a:solidFill>
                    <a:srgbClr val="000000"/>
                  </a:solidFill>
                  <a:latin typeface="Arial" charset="0"/>
                </a:endParaRPr>
              </a:p>
            </p:txBody>
          </p:sp>
        </mc:Choice>
        <mc:Fallback xmlns="">
          <p:sp>
            <p:nvSpPr>
              <p:cNvPr id="6" name="TextBox 5">
                <a:extLst>
                  <a:ext uri="{FF2B5EF4-FFF2-40B4-BE49-F238E27FC236}">
                    <a16:creationId xmlns:a16="http://schemas.microsoft.com/office/drawing/2014/main" id="{7403B1F8-B4F3-4219-82D9-945263AC27ED}"/>
                  </a:ext>
                </a:extLst>
              </p:cNvPr>
              <p:cNvSpPr txBox="1">
                <a:spLocks noRot="1" noChangeAspect="1" noMove="1" noResize="1" noEditPoints="1" noAdjustHandles="1" noChangeArrowheads="1" noChangeShapeType="1" noTextEdit="1"/>
              </p:cNvSpPr>
              <p:nvPr/>
            </p:nvSpPr>
            <p:spPr>
              <a:xfrm>
                <a:off x="2007905" y="2704649"/>
                <a:ext cx="8162510" cy="614142"/>
              </a:xfrm>
              <a:prstGeom prst="rect">
                <a:avLst/>
              </a:prstGeom>
              <a:blipFill>
                <a:blip r:embed="rId3"/>
                <a:stretch>
                  <a:fillRect l="-373" t="-35294" b="-7843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5A2BF71-3675-4814-8F0D-3C6B94D81DD2}"/>
                  </a:ext>
                </a:extLst>
              </p:cNvPr>
              <p:cNvSpPr txBox="1"/>
              <p:nvPr/>
            </p:nvSpPr>
            <p:spPr>
              <a:xfrm>
                <a:off x="2007905" y="3553511"/>
                <a:ext cx="8163137" cy="614142"/>
              </a:xfrm>
              <a:prstGeom prst="rect">
                <a:avLst/>
              </a:prstGeom>
              <a:solidFill>
                <a:schemeClr val="bg2">
                  <a:lumMod val="20000"/>
                  <a:lumOff val="80000"/>
                </a:schemeClr>
              </a:solidFill>
              <a:ln>
                <a:solidFill>
                  <a:schemeClr val="tx1"/>
                </a:solidFill>
              </a:ln>
            </p:spPr>
            <p:txBody>
              <a:bodyPr wrap="square" tIns="102870" bIns="102870" rtlCol="0">
                <a:spAutoFit/>
              </a:bodyPr>
              <a:lstStyle/>
              <a:p>
                <a:pPr eaLnBrk="0" fontAlgn="base" hangingPunct="0">
                  <a:spcBef>
                    <a:spcPct val="0"/>
                  </a:spcBef>
                  <a:spcAft>
                    <a:spcPct val="0"/>
                  </a:spcAft>
                </a:pPr>
                <a:r>
                  <a:rPr lang="en-US" sz="1650" dirty="0">
                    <a:solidFill>
                      <a:srgbClr val="000000">
                        <a:lumMod val="50000"/>
                      </a:srgbClr>
                    </a:solidFill>
                    <a:latin typeface="Arial" charset="0"/>
                  </a:rPr>
                  <a:t>(3) </a:t>
                </a:r>
                <a14:m>
                  <m:oMath xmlns:m="http://schemas.openxmlformats.org/officeDocument/2006/math">
                    <m:r>
                      <m:rPr>
                        <m:sty m:val="p"/>
                      </m:rPr>
                      <a:rPr lang="en-US" sz="1650" dirty="0">
                        <a:solidFill>
                          <a:srgbClr val="000000">
                            <a:lumMod val="50000"/>
                          </a:srgbClr>
                        </a:solidFill>
                        <a:latin typeface="Cambria Math" panose="02040503050406030204" pitchFamily="18" charset="0"/>
                      </a:rPr>
                      <m:t>Share</m:t>
                    </m:r>
                    <m:r>
                      <a:rPr lang="en-US" sz="1650" dirty="0">
                        <a:solidFill>
                          <a:srgbClr val="000000">
                            <a:lumMod val="50000"/>
                          </a:srgbClr>
                        </a:solidFill>
                        <a:latin typeface="Cambria Math" panose="02040503050406030204" pitchFamily="18" charset="0"/>
                      </a:rPr>
                      <m:t> </m:t>
                    </m:r>
                    <m:r>
                      <m:rPr>
                        <m:sty m:val="p"/>
                      </m:rPr>
                      <a:rPr lang="en-US" sz="1650" dirty="0">
                        <a:solidFill>
                          <a:srgbClr val="000000">
                            <a:lumMod val="50000"/>
                          </a:srgbClr>
                        </a:solidFill>
                        <a:latin typeface="Cambria Math" panose="02040503050406030204" pitchFamily="18" charset="0"/>
                      </a:rPr>
                      <m:t>value</m:t>
                    </m:r>
                    <m:r>
                      <a:rPr lang="en-US" sz="1650" i="1" dirty="0">
                        <a:solidFill>
                          <a:srgbClr val="000000">
                            <a:lumMod val="50000"/>
                          </a:srgbClr>
                        </a:solidFill>
                        <a:latin typeface="Cambria Math" panose="02040503050406030204" pitchFamily="18" charset="0"/>
                      </a:rPr>
                      <m:t> </m:t>
                    </m:r>
                    <m:r>
                      <a:rPr lang="en-US" sz="1650" i="1">
                        <a:solidFill>
                          <a:srgbClr val="000000">
                            <a:lumMod val="50000"/>
                          </a:srgbClr>
                        </a:solidFill>
                        <a:latin typeface="Cambria Math" panose="02040503050406030204" pitchFamily="18" charset="0"/>
                      </a:rPr>
                      <m:t>=</m:t>
                    </m:r>
                    <m:d>
                      <m:dPr>
                        <m:ctrlPr>
                          <a:rPr lang="en-US" sz="1650" i="1">
                            <a:solidFill>
                              <a:srgbClr val="000000">
                                <a:lumMod val="50000"/>
                              </a:srgbClr>
                            </a:solidFill>
                            <a:latin typeface="Cambria Math" panose="02040503050406030204" pitchFamily="18" charset="0"/>
                          </a:rPr>
                        </m:ctrlPr>
                      </m:dPr>
                      <m:e>
                        <m:nary>
                          <m:naryPr>
                            <m:chr m:val="∑"/>
                            <m:ctrlPr>
                              <a:rPr lang="en-US" sz="1650" i="1">
                                <a:solidFill>
                                  <a:srgbClr val="000000">
                                    <a:lumMod val="50000"/>
                                  </a:srgbClr>
                                </a:solidFill>
                                <a:latin typeface="Cambria Math" panose="02040503050406030204" pitchFamily="18" charset="0"/>
                              </a:rPr>
                            </m:ctrlPr>
                          </m:naryPr>
                          <m:sub>
                            <m:r>
                              <m:rPr>
                                <m:brk m:alnAt="23"/>
                              </m:rPr>
                              <a:rPr lang="en-US" sz="1650" i="1">
                                <a:solidFill>
                                  <a:srgbClr val="000000">
                                    <a:lumMod val="50000"/>
                                  </a:srgbClr>
                                </a:solidFill>
                                <a:latin typeface="Cambria Math" panose="02040503050406030204" pitchFamily="18" charset="0"/>
                              </a:rPr>
                              <m:t>𝑡</m:t>
                            </m:r>
                            <m:r>
                              <a:rPr lang="en-US" sz="1650" i="1">
                                <a:solidFill>
                                  <a:srgbClr val="000000">
                                    <a:lumMod val="50000"/>
                                  </a:srgbClr>
                                </a:solidFill>
                                <a:latin typeface="Cambria Math" panose="02040503050406030204" pitchFamily="18" charset="0"/>
                              </a:rPr>
                              <m:t>=1</m:t>
                            </m:r>
                          </m:sub>
                          <m:sup>
                            <m:r>
                              <a:rPr lang="en-US" sz="1650" i="1">
                                <a:solidFill>
                                  <a:srgbClr val="000000">
                                    <a:lumMod val="50000"/>
                                  </a:srgbClr>
                                </a:solidFill>
                                <a:latin typeface="Cambria Math" panose="02040503050406030204" pitchFamily="18" charset="0"/>
                              </a:rPr>
                              <m:t>4</m:t>
                            </m:r>
                          </m:sup>
                          <m:e>
                            <m:f>
                              <m:fPr>
                                <m:ctrlPr>
                                  <a:rPr lang="en-US" sz="1650" i="1">
                                    <a:solidFill>
                                      <a:srgbClr val="000000">
                                        <a:lumMod val="50000"/>
                                      </a:srgbClr>
                                    </a:solidFill>
                                    <a:latin typeface="Cambria Math" panose="02040503050406030204" pitchFamily="18" charset="0"/>
                                  </a:rPr>
                                </m:ctrlPr>
                              </m:fPr>
                              <m:num>
                                <m:sSub>
                                  <m:sSubPr>
                                    <m:ctrlPr>
                                      <a:rPr lang="en-US" sz="1650" i="1">
                                        <a:solidFill>
                                          <a:srgbClr val="000000">
                                            <a:lumMod val="50000"/>
                                          </a:srgbClr>
                                        </a:solidFill>
                                        <a:latin typeface="Cambria Math" panose="02040503050406030204" pitchFamily="18" charset="0"/>
                                      </a:rPr>
                                    </m:ctrlPr>
                                  </m:sSubPr>
                                  <m:e>
                                    <m:r>
                                      <a:rPr lang="en-US" sz="1650" i="1">
                                        <a:solidFill>
                                          <a:srgbClr val="000000">
                                            <a:lumMod val="50000"/>
                                          </a:srgbClr>
                                        </a:solidFill>
                                        <a:latin typeface="Cambria Math" panose="02040503050406030204" pitchFamily="18" charset="0"/>
                                      </a:rPr>
                                      <m:t>𝐷</m:t>
                                    </m:r>
                                  </m:e>
                                  <m:sub>
                                    <m:r>
                                      <a:rPr lang="en-US" sz="1650" i="1">
                                        <a:solidFill>
                                          <a:srgbClr val="000000">
                                            <a:lumMod val="50000"/>
                                          </a:srgbClr>
                                        </a:solidFill>
                                        <a:latin typeface="Cambria Math" panose="02040503050406030204" pitchFamily="18" charset="0"/>
                                      </a:rPr>
                                      <m:t>𝑡</m:t>
                                    </m:r>
                                  </m:sub>
                                </m:sSub>
                              </m:num>
                              <m:den>
                                <m:sSup>
                                  <m:sSupPr>
                                    <m:ctrlPr>
                                      <a:rPr lang="en-US" sz="1650" i="1">
                                        <a:solidFill>
                                          <a:srgbClr val="000000">
                                            <a:lumMod val="50000"/>
                                          </a:srgbClr>
                                        </a:solidFill>
                                        <a:latin typeface="Cambria Math" panose="02040503050406030204" pitchFamily="18" charset="0"/>
                                      </a:rPr>
                                    </m:ctrlPr>
                                  </m:sSupPr>
                                  <m:e>
                                    <m:d>
                                      <m:dPr>
                                        <m:ctrlPr>
                                          <a:rPr lang="en-US" sz="1650" i="1">
                                            <a:solidFill>
                                              <a:srgbClr val="000000">
                                                <a:lumMod val="50000"/>
                                              </a:srgbClr>
                                            </a:solidFill>
                                            <a:latin typeface="Cambria Math" panose="02040503050406030204" pitchFamily="18" charset="0"/>
                                          </a:rPr>
                                        </m:ctrlPr>
                                      </m:dPr>
                                      <m:e>
                                        <m:r>
                                          <a:rPr lang="en-US" sz="1650" i="1">
                                            <a:solidFill>
                                              <a:srgbClr val="000000">
                                                <a:lumMod val="50000"/>
                                              </a:srgbClr>
                                            </a:solidFill>
                                            <a:latin typeface="Cambria Math" panose="02040503050406030204" pitchFamily="18" charset="0"/>
                                          </a:rPr>
                                          <m:t>1+</m:t>
                                        </m:r>
                                        <m:r>
                                          <a:rPr lang="en-US" sz="1650" i="1">
                                            <a:solidFill>
                                              <a:srgbClr val="000000">
                                                <a:lumMod val="50000"/>
                                              </a:srgbClr>
                                            </a:solidFill>
                                            <a:latin typeface="Cambria Math" panose="02040503050406030204" pitchFamily="18" charset="0"/>
                                          </a:rPr>
                                          <m:t>𝑟</m:t>
                                        </m:r>
                                      </m:e>
                                    </m:d>
                                  </m:e>
                                  <m:sup>
                                    <m:r>
                                      <a:rPr lang="en-US" sz="1650" i="1">
                                        <a:solidFill>
                                          <a:srgbClr val="000000">
                                            <a:lumMod val="50000"/>
                                          </a:srgbClr>
                                        </a:solidFill>
                                        <a:latin typeface="Cambria Math" panose="02040503050406030204" pitchFamily="18" charset="0"/>
                                      </a:rPr>
                                      <m:t>𝑡</m:t>
                                    </m:r>
                                  </m:sup>
                                </m:sSup>
                              </m:den>
                            </m:f>
                          </m:e>
                        </m:nary>
                      </m:e>
                    </m:d>
                    <m:r>
                      <a:rPr lang="en-US" sz="1650" i="1">
                        <a:solidFill>
                          <a:srgbClr val="000000">
                            <a:lumMod val="50000"/>
                          </a:srgbClr>
                        </a:solidFill>
                        <a:latin typeface="Cambria Math" panose="02040503050406030204" pitchFamily="18" charset="0"/>
                      </a:rPr>
                      <m:t>+</m:t>
                    </m:r>
                    <m:d>
                      <m:dPr>
                        <m:ctrlPr>
                          <a:rPr lang="en-US" sz="1650" b="1" i="1">
                            <a:solidFill>
                              <a:srgbClr val="0070C0"/>
                            </a:solidFill>
                            <a:latin typeface="Cambria Math" panose="02040503050406030204" pitchFamily="18" charset="0"/>
                          </a:rPr>
                        </m:ctrlPr>
                      </m:dPr>
                      <m:e>
                        <m:f>
                          <m:fPr>
                            <m:ctrlPr>
                              <a:rPr lang="en-US" sz="1650" b="1" i="1">
                                <a:solidFill>
                                  <a:srgbClr val="0070C0"/>
                                </a:solidFill>
                                <a:latin typeface="Cambria Math" panose="02040503050406030204" pitchFamily="18" charset="0"/>
                              </a:rPr>
                            </m:ctrlPr>
                          </m:fPr>
                          <m:num>
                            <m:r>
                              <a:rPr lang="en-US" sz="1650" b="1" i="1">
                                <a:solidFill>
                                  <a:srgbClr val="0070C0"/>
                                </a:solidFill>
                                <a:latin typeface="Cambria Math" panose="02040503050406030204" pitchFamily="18" charset="0"/>
                              </a:rPr>
                              <m:t>𝑷𝑽</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𝒊𝒏</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𝒚𝒆𝒂𝒓</m:t>
                            </m:r>
                            <m:r>
                              <a:rPr lang="en-US" sz="1650" b="1" i="1">
                                <a:solidFill>
                                  <a:srgbClr val="0070C0"/>
                                </a:solidFill>
                                <a:latin typeface="Cambria Math" panose="02040503050406030204" pitchFamily="18" charset="0"/>
                              </a:rPr>
                              <m:t> </m:t>
                            </m:r>
                            <m:r>
                              <a:rPr lang="en-US" sz="1650" b="1" i="1">
                                <a:solidFill>
                                  <a:srgbClr val="7030A0"/>
                                </a:solidFill>
                                <a:latin typeface="Cambria Math" panose="02040503050406030204" pitchFamily="18" charset="0"/>
                              </a:rPr>
                              <m:t>𝟓</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𝒅𝒐𝒍𝒍𝒂𝒓𝒔</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𝒐𝒇</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𝒂𝒍𝒍</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𝒅𝒊𝒗𝒊𝒅𝒆𝒏𝒅𝒔</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𝒂𝒇𝒕𝒆𝒓</m:t>
                            </m:r>
                            <m:r>
                              <a:rPr lang="en-US" sz="1650" b="1" i="1">
                                <a:solidFill>
                                  <a:srgbClr val="0070C0"/>
                                </a:solidFill>
                                <a:latin typeface="Cambria Math" panose="02040503050406030204" pitchFamily="18" charset="0"/>
                              </a:rPr>
                              <m:t> </m:t>
                            </m:r>
                            <m:r>
                              <a:rPr lang="en-US" sz="1650" b="1" i="1">
                                <a:solidFill>
                                  <a:srgbClr val="0070C0"/>
                                </a:solidFill>
                                <a:latin typeface="Cambria Math" panose="02040503050406030204" pitchFamily="18" charset="0"/>
                              </a:rPr>
                              <m:t>𝒕</m:t>
                            </m:r>
                            <m:r>
                              <a:rPr lang="en-US" sz="1650" b="1" i="1">
                                <a:solidFill>
                                  <a:srgbClr val="0070C0"/>
                                </a:solidFill>
                                <a:latin typeface="Cambria Math" panose="02040503050406030204" pitchFamily="18" charset="0"/>
                              </a:rPr>
                              <m:t>=</m:t>
                            </m:r>
                            <m:r>
                              <a:rPr lang="en-US" sz="1650" b="1" i="1">
                                <a:solidFill>
                                  <a:srgbClr val="0070C0"/>
                                </a:solidFill>
                                <a:latin typeface="Cambria Math" panose="02040503050406030204" pitchFamily="18" charset="0"/>
                              </a:rPr>
                              <m:t>𝟒</m:t>
                            </m:r>
                          </m:num>
                          <m:den>
                            <m:sSup>
                              <m:sSupPr>
                                <m:ctrlPr>
                                  <a:rPr lang="en-US" sz="1650" b="1" i="1">
                                    <a:solidFill>
                                      <a:srgbClr val="0070C0"/>
                                    </a:solidFill>
                                    <a:latin typeface="Cambria Math" panose="02040503050406030204" pitchFamily="18" charset="0"/>
                                  </a:rPr>
                                </m:ctrlPr>
                              </m:sSupPr>
                              <m:e>
                                <m:r>
                                  <a:rPr lang="en-US" sz="1650" b="1" i="1">
                                    <a:solidFill>
                                      <a:srgbClr val="0070C0"/>
                                    </a:solidFill>
                                    <a:latin typeface="Cambria Math" panose="02040503050406030204" pitchFamily="18" charset="0"/>
                                  </a:rPr>
                                  <m:t>(</m:t>
                                </m:r>
                                <m:r>
                                  <a:rPr lang="en-US" sz="1650" b="1" i="1">
                                    <a:solidFill>
                                      <a:srgbClr val="0070C0"/>
                                    </a:solidFill>
                                    <a:latin typeface="Cambria Math" panose="02040503050406030204" pitchFamily="18" charset="0"/>
                                  </a:rPr>
                                  <m:t>𝟏</m:t>
                                </m:r>
                                <m:r>
                                  <a:rPr lang="en-US" sz="1650" b="1" i="1">
                                    <a:solidFill>
                                      <a:srgbClr val="0070C0"/>
                                    </a:solidFill>
                                    <a:latin typeface="Cambria Math" panose="02040503050406030204" pitchFamily="18" charset="0"/>
                                  </a:rPr>
                                  <m:t>+</m:t>
                                </m:r>
                                <m:r>
                                  <a:rPr lang="en-US" sz="1650" b="1" i="1">
                                    <a:solidFill>
                                      <a:srgbClr val="0070C0"/>
                                    </a:solidFill>
                                    <a:latin typeface="Cambria Math" panose="02040503050406030204" pitchFamily="18" charset="0"/>
                                  </a:rPr>
                                  <m:t>𝒓</m:t>
                                </m:r>
                                <m:r>
                                  <a:rPr lang="en-US" sz="1650" b="1" i="1">
                                    <a:solidFill>
                                      <a:srgbClr val="0070C0"/>
                                    </a:solidFill>
                                    <a:latin typeface="Cambria Math" panose="02040503050406030204" pitchFamily="18" charset="0"/>
                                  </a:rPr>
                                  <m:t>)</m:t>
                                </m:r>
                              </m:e>
                              <m:sup>
                                <m:r>
                                  <a:rPr lang="en-US" sz="1650" b="1" i="1">
                                    <a:solidFill>
                                      <a:srgbClr val="7030A0"/>
                                    </a:solidFill>
                                    <a:latin typeface="Cambria Math" panose="02040503050406030204" pitchFamily="18" charset="0"/>
                                  </a:rPr>
                                  <m:t>𝟓</m:t>
                                </m:r>
                              </m:sup>
                            </m:sSup>
                          </m:den>
                        </m:f>
                      </m:e>
                    </m:d>
                  </m:oMath>
                </a14:m>
                <a:endParaRPr lang="en-US" sz="1650" b="1" dirty="0">
                  <a:solidFill>
                    <a:srgbClr val="000000"/>
                  </a:solidFill>
                  <a:latin typeface="Arial" charset="0"/>
                </a:endParaRPr>
              </a:p>
            </p:txBody>
          </p:sp>
        </mc:Choice>
        <mc:Fallback xmlns="">
          <p:sp>
            <p:nvSpPr>
              <p:cNvPr id="7" name="TextBox 6">
                <a:extLst>
                  <a:ext uri="{FF2B5EF4-FFF2-40B4-BE49-F238E27FC236}">
                    <a16:creationId xmlns:a16="http://schemas.microsoft.com/office/drawing/2014/main" id="{A5A2BF71-3675-4814-8F0D-3C6B94D81DD2}"/>
                  </a:ext>
                </a:extLst>
              </p:cNvPr>
              <p:cNvSpPr txBox="1">
                <a:spLocks noRot="1" noChangeAspect="1" noMove="1" noResize="1" noEditPoints="1" noAdjustHandles="1" noChangeArrowheads="1" noChangeShapeType="1" noTextEdit="1"/>
              </p:cNvSpPr>
              <p:nvPr/>
            </p:nvSpPr>
            <p:spPr>
              <a:xfrm>
                <a:off x="2007905" y="3553511"/>
                <a:ext cx="8163137" cy="614142"/>
              </a:xfrm>
              <a:prstGeom prst="rect">
                <a:avLst/>
              </a:prstGeom>
              <a:blipFill>
                <a:blip r:embed="rId4"/>
                <a:stretch>
                  <a:fillRect l="-373" t="-34951" b="-7669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E63815-EEEE-4B91-8FA0-86F55A22E78B}"/>
                  </a:ext>
                </a:extLst>
              </p:cNvPr>
              <p:cNvSpPr txBox="1"/>
              <p:nvPr/>
            </p:nvSpPr>
            <p:spPr>
              <a:xfrm>
                <a:off x="948268" y="4381832"/>
                <a:ext cx="10329332" cy="1503810"/>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000000">
                        <a:lumMod val="75000"/>
                      </a:srgbClr>
                    </a:solidFill>
                    <a:latin typeface="Arial" charset="0"/>
                  </a:rPr>
                  <a:t>There are 2 ways of thinking about the </a:t>
                </a:r>
                <a:r>
                  <a:rPr lang="en-US" sz="2000" dirty="0">
                    <a:solidFill>
                      <a:srgbClr val="000000"/>
                    </a:solidFill>
                    <a:latin typeface="Arial" charset="0"/>
                  </a:rPr>
                  <a:t>“</a:t>
                </a:r>
                <a:r>
                  <a:rPr lang="en-US" sz="2000" b="1" dirty="0">
                    <a:solidFill>
                      <a:srgbClr val="0070C0"/>
                    </a:solidFill>
                    <a:latin typeface="Arial" charset="0"/>
                  </a:rPr>
                  <a:t>terminal value</a:t>
                </a:r>
                <a:r>
                  <a:rPr lang="en-US" sz="2000" dirty="0">
                    <a:solidFill>
                      <a:srgbClr val="000000">
                        <a:lumMod val="75000"/>
                      </a:srgbClr>
                    </a:solidFill>
                    <a:latin typeface="Arial" charset="0"/>
                  </a:rPr>
                  <a:t>”. The numerator in the second part of (2) would be in year 4 dollars if a constant growth formula were used </a:t>
                </a:r>
                <a14:m>
                  <m:oMath xmlns:m="http://schemas.openxmlformats.org/officeDocument/2006/math">
                    <m:d>
                      <m:dPr>
                        <m:ctrlPr>
                          <a:rPr lang="en-US" sz="2000" i="1">
                            <a:solidFill>
                              <a:srgbClr val="000000">
                                <a:lumMod val="75000"/>
                              </a:srgbClr>
                            </a:solidFill>
                            <a:latin typeface="Cambria Math" panose="02040503050406030204" pitchFamily="18" charset="0"/>
                          </a:rPr>
                        </m:ctrlPr>
                      </m:dPr>
                      <m:e>
                        <m:sSub>
                          <m:sSubPr>
                            <m:ctrlPr>
                              <a:rPr lang="en-US" sz="2000" i="1">
                                <a:solidFill>
                                  <a:srgbClr val="000000">
                                    <a:lumMod val="75000"/>
                                  </a:srgbClr>
                                </a:solidFill>
                                <a:latin typeface="Cambria Math" panose="02040503050406030204" pitchFamily="18" charset="0"/>
                              </a:rPr>
                            </m:ctrlPr>
                          </m:sSubPr>
                          <m:e>
                            <m:r>
                              <a:rPr lang="en-US" sz="2000" i="1">
                                <a:solidFill>
                                  <a:srgbClr val="000000">
                                    <a:lumMod val="75000"/>
                                  </a:srgbClr>
                                </a:solidFill>
                                <a:latin typeface="Cambria Math" panose="02040503050406030204" pitchFamily="18" charset="0"/>
                              </a:rPr>
                              <m:t>𝑃𝑉</m:t>
                            </m:r>
                          </m:e>
                          <m:sub>
                            <m:r>
                              <a:rPr lang="en-US" sz="2000" i="1">
                                <a:solidFill>
                                  <a:srgbClr val="000000">
                                    <a:lumMod val="75000"/>
                                  </a:srgbClr>
                                </a:solidFill>
                                <a:latin typeface="Cambria Math" panose="02040503050406030204" pitchFamily="18" charset="0"/>
                              </a:rPr>
                              <m:t>4</m:t>
                            </m:r>
                          </m:sub>
                        </m:sSub>
                        <m:r>
                          <a:rPr lang="en-US" sz="2000" i="1">
                            <a:solidFill>
                              <a:srgbClr val="000000">
                                <a:lumMod val="75000"/>
                              </a:srgbClr>
                            </a:solidFill>
                            <a:latin typeface="Cambria Math" panose="02040503050406030204" pitchFamily="18" charset="0"/>
                          </a:rPr>
                          <m:t>=</m:t>
                        </m:r>
                        <m:f>
                          <m:fPr>
                            <m:ctrlPr>
                              <a:rPr lang="en-US" sz="2000" i="1">
                                <a:solidFill>
                                  <a:srgbClr val="000000">
                                    <a:lumMod val="75000"/>
                                  </a:srgbClr>
                                </a:solidFill>
                                <a:latin typeface="Cambria Math" panose="02040503050406030204" pitchFamily="18" charset="0"/>
                              </a:rPr>
                            </m:ctrlPr>
                          </m:fPr>
                          <m:num>
                            <m:sSub>
                              <m:sSubPr>
                                <m:ctrlPr>
                                  <a:rPr lang="en-US" sz="2000" i="1">
                                    <a:solidFill>
                                      <a:srgbClr val="000000">
                                        <a:lumMod val="75000"/>
                                      </a:srgbClr>
                                    </a:solidFill>
                                    <a:latin typeface="Cambria Math" panose="02040503050406030204" pitchFamily="18" charset="0"/>
                                  </a:rPr>
                                </m:ctrlPr>
                              </m:sSubPr>
                              <m:e>
                                <m:r>
                                  <a:rPr lang="en-US" sz="2000" i="1">
                                    <a:solidFill>
                                      <a:srgbClr val="000000">
                                        <a:lumMod val="75000"/>
                                      </a:srgbClr>
                                    </a:solidFill>
                                    <a:latin typeface="Cambria Math" panose="02040503050406030204" pitchFamily="18" charset="0"/>
                                  </a:rPr>
                                  <m:t>𝐷</m:t>
                                </m:r>
                              </m:e>
                              <m:sub>
                                <m:r>
                                  <a:rPr lang="en-US" sz="2000" i="1">
                                    <a:solidFill>
                                      <a:srgbClr val="000000">
                                        <a:lumMod val="75000"/>
                                      </a:srgbClr>
                                    </a:solidFill>
                                    <a:latin typeface="Cambria Math" panose="02040503050406030204" pitchFamily="18" charset="0"/>
                                  </a:rPr>
                                  <m:t>5</m:t>
                                </m:r>
                              </m:sub>
                            </m:sSub>
                          </m:num>
                          <m:den>
                            <m:r>
                              <a:rPr lang="en-US" sz="2000" i="1">
                                <a:solidFill>
                                  <a:srgbClr val="000000">
                                    <a:lumMod val="75000"/>
                                  </a:srgbClr>
                                </a:solidFill>
                                <a:latin typeface="Cambria Math" panose="02040503050406030204" pitchFamily="18" charset="0"/>
                              </a:rPr>
                              <m:t>𝑟</m:t>
                            </m:r>
                            <m:r>
                              <a:rPr lang="en-US" sz="2000" i="1">
                                <a:solidFill>
                                  <a:srgbClr val="000000">
                                    <a:lumMod val="75000"/>
                                  </a:srgbClr>
                                </a:solidFill>
                                <a:latin typeface="Cambria Math" panose="02040503050406030204" pitchFamily="18" charset="0"/>
                              </a:rPr>
                              <m:t>−</m:t>
                            </m:r>
                            <m:r>
                              <a:rPr lang="en-US" sz="2000" i="1">
                                <a:solidFill>
                                  <a:srgbClr val="000000">
                                    <a:lumMod val="75000"/>
                                  </a:srgbClr>
                                </a:solidFill>
                                <a:latin typeface="Cambria Math" panose="02040503050406030204" pitchFamily="18" charset="0"/>
                              </a:rPr>
                              <m:t>𝑔</m:t>
                            </m:r>
                          </m:den>
                        </m:f>
                      </m:e>
                    </m:d>
                  </m:oMath>
                </a14:m>
                <a:r>
                  <a:rPr lang="en-US" sz="2000" dirty="0">
                    <a:solidFill>
                      <a:srgbClr val="000000">
                        <a:lumMod val="75000"/>
                      </a:srgbClr>
                    </a:solidFill>
                    <a:latin typeface="Arial" charset="0"/>
                  </a:rPr>
                  <a:t> to estimate the value of all future dividends.  The numerator in the second part of (3) would be in year 5 dollars if it were the sales value from selling the stock in year 5.</a:t>
                </a:r>
                <a:endParaRPr lang="en-US" sz="2000" dirty="0">
                  <a:solidFill>
                    <a:srgbClr val="000000"/>
                  </a:solidFill>
                  <a:latin typeface="Arial" charset="0"/>
                </a:endParaRPr>
              </a:p>
            </p:txBody>
          </p:sp>
        </mc:Choice>
        <mc:Fallback xmlns="">
          <p:sp>
            <p:nvSpPr>
              <p:cNvPr id="8" name="TextBox 7">
                <a:extLst>
                  <a:ext uri="{FF2B5EF4-FFF2-40B4-BE49-F238E27FC236}">
                    <a16:creationId xmlns:a16="http://schemas.microsoft.com/office/drawing/2014/main" id="{87E63815-EEEE-4B91-8FA0-86F55A22E78B}"/>
                  </a:ext>
                </a:extLst>
              </p:cNvPr>
              <p:cNvSpPr txBox="1">
                <a:spLocks noRot="1" noChangeAspect="1" noMove="1" noResize="1" noEditPoints="1" noAdjustHandles="1" noChangeArrowheads="1" noChangeShapeType="1" noTextEdit="1"/>
              </p:cNvSpPr>
              <p:nvPr/>
            </p:nvSpPr>
            <p:spPr>
              <a:xfrm>
                <a:off x="948268" y="4381832"/>
                <a:ext cx="10329332" cy="1503810"/>
              </a:xfrm>
              <a:prstGeom prst="rect">
                <a:avLst/>
              </a:prstGeom>
              <a:blipFill>
                <a:blip r:embed="rId5"/>
                <a:stretch>
                  <a:fillRect l="-649" t="-2033" r="-1240" b="-69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60BF6F1-EDB5-4886-93FA-650C196DADEE}"/>
              </a:ext>
            </a:extLst>
          </p:cNvPr>
          <p:cNvSpPr>
            <a:spLocks noGrp="1"/>
          </p:cNvSpPr>
          <p:nvPr>
            <p:ph type="sldNum" sz="quarter" idx="15"/>
          </p:nvPr>
        </p:nvSpPr>
        <p:spPr/>
        <p:txBody>
          <a:bodyPr/>
          <a:lstStyle/>
          <a:p>
            <a:pPr fontAlgn="base">
              <a:spcBef>
                <a:spcPct val="0"/>
              </a:spcBef>
              <a:spcAft>
                <a:spcPct val="0"/>
              </a:spcAft>
            </a:pPr>
            <a:fld id="{BFEE8A3B-91D4-480B-8F57-F565765E4202}" type="slidenum">
              <a:rPr lang="en-US">
                <a:solidFill>
                  <a:srgbClr val="000000"/>
                </a:solidFill>
                <a:latin typeface="Arial" charset="0"/>
              </a:rPr>
              <a:pPr fontAlgn="base">
                <a:spcBef>
                  <a:spcPct val="0"/>
                </a:spcBef>
                <a:spcAft>
                  <a:spcPct val="0"/>
                </a:spcAft>
              </a:pPr>
              <a:t>23</a:t>
            </a:fld>
            <a:endParaRPr lang="en-US" dirty="0">
              <a:solidFill>
                <a:srgbClr val="000000"/>
              </a:solidFill>
              <a:latin typeface="Arial" charset="0"/>
            </a:endParaRPr>
          </a:p>
        </p:txBody>
      </p:sp>
    </p:spTree>
    <p:extLst>
      <p:ext uri="{BB962C8B-B14F-4D97-AF65-F5344CB8AC3E}">
        <p14:creationId xmlns:p14="http://schemas.microsoft.com/office/powerpoint/2010/main" val="1691678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fontAlgn="base">
              <a:spcBef>
                <a:spcPct val="0"/>
              </a:spcBef>
              <a:spcAft>
                <a:spcPct val="0"/>
              </a:spcAft>
            </a:pPr>
            <a:fld id="{02252FD5-9CDC-4848-A9EA-D82FB59A91D0}" type="slidenum">
              <a:rPr lang="en-US">
                <a:solidFill>
                  <a:srgbClr val="000000"/>
                </a:solidFill>
                <a:latin typeface="Arial" charset="0"/>
              </a:rPr>
              <a:pPr fontAlgn="base">
                <a:spcBef>
                  <a:spcPct val="0"/>
                </a:spcBef>
                <a:spcAft>
                  <a:spcPct val="0"/>
                </a:spcAft>
              </a:pPr>
              <a:t>24</a:t>
            </a:fld>
            <a:endParaRPr lang="en-US">
              <a:solidFill>
                <a:srgbClr val="000000"/>
              </a:solidFill>
              <a:latin typeface="Arial" charset="0"/>
            </a:endParaRPr>
          </a:p>
        </p:txBody>
      </p:sp>
      <p:sp>
        <p:nvSpPr>
          <p:cNvPr id="40962" name="Rectangle 2"/>
          <p:cNvSpPr>
            <a:spLocks noGrp="1" noChangeArrowheads="1"/>
          </p:cNvSpPr>
          <p:nvPr>
            <p:ph type="title"/>
          </p:nvPr>
        </p:nvSpPr>
        <p:spPr/>
        <p:txBody>
          <a:bodyPr/>
          <a:lstStyle/>
          <a:p>
            <a:r>
              <a:rPr lang="en-US" sz="2400" dirty="0">
                <a:solidFill>
                  <a:srgbClr val="0070C0"/>
                </a:solidFill>
              </a:rPr>
              <a:t>Dividend discount model </a:t>
            </a:r>
            <a:r>
              <a:rPr lang="en-US" sz="2400" dirty="0"/>
              <a:t>vs </a:t>
            </a:r>
            <a:r>
              <a:rPr lang="en-US" sz="2400" dirty="0">
                <a:solidFill>
                  <a:srgbClr val="0070C0"/>
                </a:solidFill>
              </a:rPr>
              <a:t>discounted free cash flow model</a:t>
            </a:r>
          </a:p>
        </p:txBody>
      </p:sp>
      <p:sp>
        <p:nvSpPr>
          <p:cNvPr id="40963" name="Rectangle 3"/>
          <p:cNvSpPr>
            <a:spLocks noGrp="1" noChangeArrowheads="1"/>
          </p:cNvSpPr>
          <p:nvPr>
            <p:ph type="body" idx="1"/>
          </p:nvPr>
        </p:nvSpPr>
        <p:spPr/>
        <p:txBody>
          <a:bodyPr/>
          <a:lstStyle/>
          <a:p>
            <a:r>
              <a:rPr lang="en-US" sz="2000" dirty="0"/>
              <a:t>In the previous valuation examples, we focused on the dividends and discounted them using the </a:t>
            </a:r>
            <a:r>
              <a:rPr lang="en-US" sz="2000" b="1" dirty="0">
                <a:solidFill>
                  <a:srgbClr val="0070C0"/>
                </a:solidFill>
                <a:highlight>
                  <a:srgbClr val="FFFF00"/>
                </a:highlight>
              </a:rPr>
              <a:t>equity cost of capital</a:t>
            </a:r>
            <a:r>
              <a:rPr lang="en-US" sz="2000" dirty="0"/>
              <a:t>.</a:t>
            </a:r>
          </a:p>
          <a:p>
            <a:endParaRPr lang="en-US" sz="2000" dirty="0"/>
          </a:p>
          <a:p>
            <a:r>
              <a:rPr lang="en-US" sz="2000" dirty="0"/>
              <a:t>Using a related valuation approach, we could instead value the entire firm (not just the equity) by discounting the cash flows that pertain to both the equity and debt holders using the </a:t>
            </a:r>
            <a:r>
              <a:rPr lang="en-US" sz="2000" b="1" dirty="0">
                <a:solidFill>
                  <a:srgbClr val="0070C0"/>
                </a:solidFill>
                <a:highlight>
                  <a:srgbClr val="FFFF00"/>
                </a:highlight>
              </a:rPr>
              <a:t>WACC</a:t>
            </a:r>
            <a:r>
              <a:rPr lang="en-US" sz="2000" dirty="0"/>
              <a:t>.</a:t>
            </a:r>
          </a:p>
          <a:p>
            <a:endParaRPr lang="en-US" sz="2000" dirty="0"/>
          </a:p>
          <a:p>
            <a:r>
              <a:rPr lang="en-US" sz="2000" dirty="0"/>
              <a:t>These cash flows are the </a:t>
            </a:r>
            <a:r>
              <a:rPr lang="en-US" sz="2000" b="1" dirty="0">
                <a:solidFill>
                  <a:srgbClr val="0070C0"/>
                </a:solidFill>
                <a:highlight>
                  <a:srgbClr val="FFFF00"/>
                </a:highlight>
              </a:rPr>
              <a:t>free cash flows</a:t>
            </a:r>
            <a:r>
              <a:rPr lang="en-US" sz="20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2EC620-A517-44A4-8649-6546E1854AA2}"/>
              </a:ext>
            </a:extLst>
          </p:cNvPr>
          <p:cNvSpPr>
            <a:spLocks noGrp="1"/>
          </p:cNvSpPr>
          <p:nvPr>
            <p:ph type="title" idx="4294967295"/>
          </p:nvPr>
        </p:nvSpPr>
        <p:spPr bwMode="auto">
          <a:xfrm>
            <a:off x="2189163" y="990600"/>
            <a:ext cx="7800975" cy="7842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228600" tIns="228600" rIns="228600" bIns="22860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a:pPr>
            <a:r>
              <a:rPr kumimoji="0" lang="en-US" sz="2100" b="1" i="0" u="none" strike="noStrike" kern="0" cap="none" spc="0" normalizeH="0" baseline="0" noProof="0" dirty="0">
                <a:ln>
                  <a:noFill/>
                </a:ln>
                <a:solidFill>
                  <a:schemeClr val="tx2"/>
                </a:solidFill>
                <a:effectLst/>
                <a:uLnTx/>
                <a:uFillTx/>
                <a:latin typeface="+mj-lt"/>
                <a:ea typeface="+mn-ea"/>
                <a:cs typeface="+mn-cs"/>
              </a:rPr>
              <a:t>Discounted free cash flow model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7A5DD7-4350-4744-A51D-443AF375DE51}"/>
                  </a:ext>
                </a:extLst>
              </p:cNvPr>
              <p:cNvSpPr txBox="1"/>
              <p:nvPr/>
            </p:nvSpPr>
            <p:spPr>
              <a:xfrm>
                <a:off x="2647358" y="1963025"/>
                <a:ext cx="6897284" cy="636585"/>
              </a:xfrm>
              <a:prstGeom prst="rect">
                <a:avLst/>
              </a:prstGeom>
              <a:solidFill>
                <a:schemeClr val="bg2">
                  <a:lumMod val="20000"/>
                  <a:lumOff val="80000"/>
                </a:schemeClr>
              </a:solidFill>
              <a:ln>
                <a:solidFill>
                  <a:schemeClr val="tx1"/>
                </a:solidFill>
              </a:ln>
            </p:spPr>
            <p:txBody>
              <a:bodyPr wrap="square" tIns="102870" bIns="102870" rtlCol="0">
                <a:spAutoFit/>
              </a:bodyPr>
              <a:lstStyle/>
              <a:p>
                <a:pPr eaLnBrk="0" fontAlgn="base" hangingPunct="0">
                  <a:spcBef>
                    <a:spcPct val="0"/>
                  </a:spcBef>
                  <a:spcAft>
                    <a:spcPct val="0"/>
                  </a:spcAft>
                </a:pPr>
                <a:r>
                  <a:rPr lang="en-US" b="1" dirty="0">
                    <a:solidFill>
                      <a:srgbClr val="000000">
                        <a:lumMod val="50000"/>
                      </a:srgbClr>
                    </a:solidFill>
                    <a:latin typeface="Arial" charset="0"/>
                  </a:rPr>
                  <a:t>  </a:t>
                </a:r>
                <a14:m>
                  <m:oMath xmlns:m="http://schemas.openxmlformats.org/officeDocument/2006/math">
                    <m:r>
                      <a:rPr lang="en-US" b="1" i="1">
                        <a:solidFill>
                          <a:srgbClr val="000000">
                            <a:lumMod val="50000"/>
                          </a:srgbClr>
                        </a:solidFill>
                        <a:latin typeface="Cambria Math" panose="02040503050406030204" pitchFamily="18" charset="0"/>
                      </a:rPr>
                      <m:t>𝑬𝒏𝒕𝒆𝒓𝒑𝒓𝒊𝒔𝒆</m:t>
                    </m:r>
                    <m:r>
                      <a:rPr lang="en-US" b="1" i="1">
                        <a:solidFill>
                          <a:srgbClr val="000000">
                            <a:lumMod val="50000"/>
                          </a:srgbClr>
                        </a:solidFill>
                        <a:latin typeface="Cambria Math" panose="02040503050406030204" pitchFamily="18" charset="0"/>
                      </a:rPr>
                      <m:t> </m:t>
                    </m:r>
                    <m:r>
                      <a:rPr lang="en-US" b="1" i="1">
                        <a:solidFill>
                          <a:srgbClr val="000000">
                            <a:lumMod val="50000"/>
                          </a:srgbClr>
                        </a:solidFill>
                        <a:latin typeface="Cambria Math" panose="02040503050406030204" pitchFamily="18" charset="0"/>
                      </a:rPr>
                      <m:t>𝒗𝒂𝒍𝒖𝒆</m:t>
                    </m:r>
                    <m:r>
                      <a:rPr lang="en-US" b="1" i="1">
                        <a:solidFill>
                          <a:srgbClr val="000000">
                            <a:lumMod val="50000"/>
                          </a:srgbClr>
                        </a:solidFill>
                        <a:latin typeface="Cambria Math"/>
                      </a:rPr>
                      <m:t>=</m:t>
                    </m:r>
                    <m:f>
                      <m:fPr>
                        <m:ctrlPr>
                          <a:rPr lang="en-US" b="1" i="1">
                            <a:solidFill>
                              <a:srgbClr val="000000">
                                <a:lumMod val="50000"/>
                              </a:srgbClr>
                            </a:solidFill>
                            <a:latin typeface="Cambria Math" panose="02040503050406030204" pitchFamily="18" charset="0"/>
                          </a:rPr>
                        </m:ctrlPr>
                      </m:fPr>
                      <m:num>
                        <m:sSub>
                          <m:sSubPr>
                            <m:ctrlPr>
                              <a:rPr lang="en-US" b="1" i="1">
                                <a:solidFill>
                                  <a:srgbClr val="000000">
                                    <a:lumMod val="50000"/>
                                  </a:srgbClr>
                                </a:solidFill>
                                <a:latin typeface="Cambria Math" panose="02040503050406030204" pitchFamily="18" charset="0"/>
                              </a:rPr>
                            </m:ctrlPr>
                          </m:sSubPr>
                          <m:e>
                            <m:r>
                              <a:rPr lang="en-US" b="1" i="1">
                                <a:solidFill>
                                  <a:srgbClr val="000000">
                                    <a:lumMod val="50000"/>
                                  </a:srgbClr>
                                </a:solidFill>
                                <a:latin typeface="Cambria Math"/>
                              </a:rPr>
                              <m:t>𝑭𝑪𝑭</m:t>
                            </m:r>
                          </m:e>
                          <m:sub>
                            <m:r>
                              <a:rPr lang="en-US" b="1" i="1">
                                <a:solidFill>
                                  <a:srgbClr val="000000">
                                    <a:lumMod val="50000"/>
                                  </a:srgbClr>
                                </a:solidFill>
                                <a:latin typeface="Cambria Math"/>
                              </a:rPr>
                              <m:t>𝟏</m:t>
                            </m:r>
                          </m:sub>
                        </m:sSub>
                      </m:num>
                      <m:den>
                        <m:sSup>
                          <m:sSupPr>
                            <m:ctrlPr>
                              <a:rPr lang="en-US" b="1" i="1">
                                <a:solidFill>
                                  <a:srgbClr val="000000">
                                    <a:lumMod val="50000"/>
                                  </a:srgbClr>
                                </a:solidFill>
                                <a:latin typeface="Cambria Math" panose="02040503050406030204" pitchFamily="18" charset="0"/>
                              </a:rPr>
                            </m:ctrlPr>
                          </m:sSupPr>
                          <m:e>
                            <m:d>
                              <m:dPr>
                                <m:ctrlPr>
                                  <a:rPr lang="en-US" b="1" i="1">
                                    <a:solidFill>
                                      <a:srgbClr val="000000">
                                        <a:lumMod val="50000"/>
                                      </a:srgbClr>
                                    </a:solidFill>
                                    <a:latin typeface="Cambria Math" panose="02040503050406030204" pitchFamily="18" charset="0"/>
                                  </a:rPr>
                                </m:ctrlPr>
                              </m:dPr>
                              <m:e>
                                <m:r>
                                  <a:rPr lang="en-US" b="1" i="1">
                                    <a:solidFill>
                                      <a:srgbClr val="000000">
                                        <a:lumMod val="50000"/>
                                      </a:srgbClr>
                                    </a:solidFill>
                                    <a:latin typeface="Cambria Math"/>
                                  </a:rPr>
                                  <m:t>𝟏</m:t>
                                </m:r>
                                <m:r>
                                  <a:rPr lang="en-US" b="1" i="1">
                                    <a:solidFill>
                                      <a:srgbClr val="000000">
                                        <a:lumMod val="50000"/>
                                      </a:srgbClr>
                                    </a:solidFill>
                                    <a:latin typeface="Cambria Math"/>
                                  </a:rPr>
                                  <m:t>+</m:t>
                                </m:r>
                                <m:r>
                                  <a:rPr lang="en-US" b="1" i="1">
                                    <a:solidFill>
                                      <a:srgbClr val="000000">
                                        <a:lumMod val="50000"/>
                                      </a:srgbClr>
                                    </a:solidFill>
                                    <a:latin typeface="Cambria Math"/>
                                  </a:rPr>
                                  <m:t>𝒘𝒂𝒄𝒄</m:t>
                                </m:r>
                              </m:e>
                            </m:d>
                          </m:e>
                          <m:sup>
                            <m:r>
                              <a:rPr lang="en-US" b="1" i="1">
                                <a:solidFill>
                                  <a:srgbClr val="000000">
                                    <a:lumMod val="50000"/>
                                  </a:srgbClr>
                                </a:solidFill>
                                <a:latin typeface="Cambria Math"/>
                              </a:rPr>
                              <m:t>𝟏</m:t>
                            </m:r>
                          </m:sup>
                        </m:sSup>
                      </m:den>
                    </m:f>
                    <m:r>
                      <a:rPr lang="en-US" b="1" i="1">
                        <a:solidFill>
                          <a:srgbClr val="000000">
                            <a:lumMod val="50000"/>
                          </a:srgbClr>
                        </a:solidFill>
                        <a:latin typeface="Cambria Math"/>
                      </a:rPr>
                      <m:t>+</m:t>
                    </m:r>
                    <m:f>
                      <m:fPr>
                        <m:ctrlPr>
                          <a:rPr lang="en-US" b="1" i="1">
                            <a:solidFill>
                              <a:srgbClr val="000000">
                                <a:lumMod val="50000"/>
                              </a:srgbClr>
                            </a:solidFill>
                            <a:latin typeface="Cambria Math" panose="02040503050406030204" pitchFamily="18" charset="0"/>
                          </a:rPr>
                        </m:ctrlPr>
                      </m:fPr>
                      <m:num>
                        <m:sSub>
                          <m:sSubPr>
                            <m:ctrlPr>
                              <a:rPr lang="en-US" b="1" i="1">
                                <a:solidFill>
                                  <a:srgbClr val="000000">
                                    <a:lumMod val="50000"/>
                                  </a:srgbClr>
                                </a:solidFill>
                                <a:latin typeface="Cambria Math" panose="02040503050406030204" pitchFamily="18" charset="0"/>
                              </a:rPr>
                            </m:ctrlPr>
                          </m:sSubPr>
                          <m:e>
                            <m:r>
                              <a:rPr lang="en-US" b="1" i="1">
                                <a:solidFill>
                                  <a:srgbClr val="000000">
                                    <a:lumMod val="50000"/>
                                  </a:srgbClr>
                                </a:solidFill>
                                <a:latin typeface="Cambria Math"/>
                              </a:rPr>
                              <m:t>𝑭𝑪𝑭</m:t>
                            </m:r>
                          </m:e>
                          <m:sub>
                            <m:r>
                              <a:rPr lang="en-US" b="1" i="1">
                                <a:solidFill>
                                  <a:srgbClr val="000000">
                                    <a:lumMod val="50000"/>
                                  </a:srgbClr>
                                </a:solidFill>
                                <a:latin typeface="Cambria Math"/>
                              </a:rPr>
                              <m:t>𝟐</m:t>
                            </m:r>
                          </m:sub>
                        </m:sSub>
                      </m:num>
                      <m:den>
                        <m:sSup>
                          <m:sSupPr>
                            <m:ctrlPr>
                              <a:rPr lang="en-US" b="1" i="1">
                                <a:solidFill>
                                  <a:srgbClr val="000000">
                                    <a:lumMod val="50000"/>
                                  </a:srgbClr>
                                </a:solidFill>
                                <a:latin typeface="Cambria Math" panose="02040503050406030204" pitchFamily="18" charset="0"/>
                              </a:rPr>
                            </m:ctrlPr>
                          </m:sSupPr>
                          <m:e>
                            <m:d>
                              <m:dPr>
                                <m:ctrlPr>
                                  <a:rPr lang="en-US" b="1" i="1">
                                    <a:solidFill>
                                      <a:srgbClr val="000000">
                                        <a:lumMod val="50000"/>
                                      </a:srgbClr>
                                    </a:solidFill>
                                    <a:latin typeface="Cambria Math" panose="02040503050406030204" pitchFamily="18" charset="0"/>
                                  </a:rPr>
                                </m:ctrlPr>
                              </m:dPr>
                              <m:e>
                                <m:r>
                                  <a:rPr lang="en-US" b="1" i="1">
                                    <a:solidFill>
                                      <a:srgbClr val="000000">
                                        <a:lumMod val="50000"/>
                                      </a:srgbClr>
                                    </a:solidFill>
                                    <a:latin typeface="Cambria Math"/>
                                  </a:rPr>
                                  <m:t>𝟏</m:t>
                                </m:r>
                                <m:r>
                                  <a:rPr lang="en-US" b="1" i="1">
                                    <a:solidFill>
                                      <a:srgbClr val="000000">
                                        <a:lumMod val="50000"/>
                                      </a:srgbClr>
                                    </a:solidFill>
                                    <a:latin typeface="Cambria Math"/>
                                  </a:rPr>
                                  <m:t>+</m:t>
                                </m:r>
                                <m:r>
                                  <a:rPr lang="en-US" b="1" i="1">
                                    <a:solidFill>
                                      <a:srgbClr val="000000">
                                        <a:lumMod val="50000"/>
                                      </a:srgbClr>
                                    </a:solidFill>
                                    <a:latin typeface="Cambria Math"/>
                                  </a:rPr>
                                  <m:t>𝒘𝒂𝒄𝒄</m:t>
                                </m:r>
                              </m:e>
                            </m:d>
                          </m:e>
                          <m:sup>
                            <m:r>
                              <a:rPr lang="en-US" b="1" i="1">
                                <a:solidFill>
                                  <a:srgbClr val="000000">
                                    <a:lumMod val="50000"/>
                                  </a:srgbClr>
                                </a:solidFill>
                                <a:latin typeface="Cambria Math"/>
                              </a:rPr>
                              <m:t>𝟐</m:t>
                            </m:r>
                          </m:sup>
                        </m:sSup>
                      </m:den>
                    </m:f>
                    <m:r>
                      <a:rPr lang="en-US" b="1" i="1">
                        <a:solidFill>
                          <a:srgbClr val="000000">
                            <a:lumMod val="50000"/>
                          </a:srgbClr>
                        </a:solidFill>
                        <a:latin typeface="Cambria Math"/>
                      </a:rPr>
                      <m:t>+…</m:t>
                    </m:r>
                  </m:oMath>
                </a14:m>
                <a:r>
                  <a:rPr lang="en-US" b="1" dirty="0">
                    <a:solidFill>
                      <a:srgbClr val="000000">
                        <a:lumMod val="50000"/>
                      </a:srgbClr>
                    </a:solidFill>
                    <a:latin typeface="Arial" charset="0"/>
                  </a:rPr>
                  <a:t>                 </a:t>
                </a:r>
                <a14:m>
                  <m:oMath xmlns:m="http://schemas.openxmlformats.org/officeDocument/2006/math">
                    <m:r>
                      <a:rPr lang="en-US" b="1">
                        <a:solidFill>
                          <a:srgbClr val="000000">
                            <a:lumMod val="50000"/>
                          </a:srgbClr>
                        </a:solidFill>
                        <a:latin typeface="Cambria Math"/>
                      </a:rPr>
                      <m:t> </m:t>
                    </m:r>
                  </m:oMath>
                </a14:m>
                <a:endParaRPr lang="en-US" b="1" dirty="0">
                  <a:solidFill>
                    <a:srgbClr val="000000">
                      <a:lumMod val="50000"/>
                    </a:srgbClr>
                  </a:solidFill>
                  <a:latin typeface="Arial" charset="0"/>
                </a:endParaRPr>
              </a:p>
            </p:txBody>
          </p:sp>
        </mc:Choice>
        <mc:Fallback xmlns="">
          <p:sp>
            <p:nvSpPr>
              <p:cNvPr id="5" name="TextBox 4">
                <a:extLst>
                  <a:ext uri="{FF2B5EF4-FFF2-40B4-BE49-F238E27FC236}">
                    <a16:creationId xmlns:a16="http://schemas.microsoft.com/office/drawing/2014/main" id="{C77A5DD7-4350-4744-A51D-443AF375DE51}"/>
                  </a:ext>
                </a:extLst>
              </p:cNvPr>
              <p:cNvSpPr txBox="1">
                <a:spLocks noRot="1" noChangeAspect="1" noMove="1" noResize="1" noEditPoints="1" noAdjustHandles="1" noChangeArrowheads="1" noChangeShapeType="1" noTextEdit="1"/>
              </p:cNvSpPr>
              <p:nvPr/>
            </p:nvSpPr>
            <p:spPr>
              <a:xfrm>
                <a:off x="2647358" y="1963025"/>
                <a:ext cx="6897284" cy="636585"/>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2" name="Text Placeholder 1">
            <a:extLst>
              <a:ext uri="{FF2B5EF4-FFF2-40B4-BE49-F238E27FC236}">
                <a16:creationId xmlns:a16="http://schemas.microsoft.com/office/drawing/2014/main" id="{2A5BA45E-F363-4A3B-9CD2-ACA394CB7FB0}"/>
              </a:ext>
            </a:extLst>
          </p:cNvPr>
          <p:cNvSpPr>
            <a:spLocks noGrp="1"/>
          </p:cNvSpPr>
          <p:nvPr>
            <p:ph type="body" sz="quarter" idx="14"/>
          </p:nvPr>
        </p:nvSpPr>
        <p:spPr>
          <a:xfrm>
            <a:off x="1027289" y="3064201"/>
            <a:ext cx="10250311" cy="2827500"/>
          </a:xfrm>
        </p:spPr>
        <p:txBody>
          <a:bodyPr/>
          <a:lstStyle/>
          <a:p>
            <a:pPr marL="0" indent="0">
              <a:buNone/>
            </a:pPr>
            <a:r>
              <a:rPr lang="en-US" sz="2000" dirty="0">
                <a:solidFill>
                  <a:schemeClr val="tx1">
                    <a:lumMod val="75000"/>
                  </a:schemeClr>
                </a:solidFill>
              </a:rPr>
              <a:t>The PV of FCFs  is equal to the </a:t>
            </a:r>
            <a:r>
              <a:rPr lang="en-US" sz="2000" b="1" dirty="0">
                <a:solidFill>
                  <a:srgbClr val="0070C0"/>
                </a:solidFill>
                <a:highlight>
                  <a:srgbClr val="FFFF00"/>
                </a:highlight>
              </a:rPr>
              <a:t>enterprise value </a:t>
            </a:r>
            <a:r>
              <a:rPr lang="en-US" sz="2000" dirty="0">
                <a:solidFill>
                  <a:schemeClr val="tx1">
                    <a:lumMod val="75000"/>
                  </a:schemeClr>
                </a:solidFill>
              </a:rPr>
              <a:t>which is a measure of firm value.  The words “firm value” are used in different ways. Sometimes “enterprise value” is referred to as “firm value” and sometimes “enterprise value + cash” is referred to as “firm value”.  </a:t>
            </a:r>
          </a:p>
          <a:p>
            <a:pPr marL="0" indent="0">
              <a:buNone/>
            </a:pPr>
            <a:endParaRPr lang="en-US" sz="2000" dirty="0">
              <a:solidFill>
                <a:schemeClr val="tx1">
                  <a:lumMod val="75000"/>
                </a:schemeClr>
              </a:solidFill>
            </a:endParaRPr>
          </a:p>
          <a:p>
            <a:pPr marL="0" indent="0">
              <a:buNone/>
            </a:pPr>
            <a:r>
              <a:rPr lang="en-US" sz="2000" dirty="0">
                <a:solidFill>
                  <a:schemeClr val="tx1">
                    <a:lumMod val="75000"/>
                  </a:schemeClr>
                </a:solidFill>
              </a:rPr>
              <a:t>Note that the PV of future FCFs (equation shown above) does not include the cash already in place.  I.e., if a firm has a large amount of excess cash then </a:t>
            </a:r>
          </a:p>
          <a:p>
            <a:pPr marL="0" indent="0">
              <a:buNone/>
            </a:pPr>
            <a:endParaRPr lang="en-US" sz="1200" dirty="0">
              <a:solidFill>
                <a:schemeClr val="tx1">
                  <a:lumMod val="75000"/>
                </a:schemeClr>
              </a:solidFill>
            </a:endParaRPr>
          </a:p>
          <a:p>
            <a:pPr marL="0" indent="0" algn="ctr">
              <a:buNone/>
            </a:pPr>
            <a:r>
              <a:rPr lang="en-US" sz="2000" dirty="0">
                <a:solidFill>
                  <a:schemeClr val="tx1">
                    <a:lumMod val="75000"/>
                  </a:schemeClr>
                </a:solidFill>
              </a:rPr>
              <a:t>    </a:t>
            </a:r>
            <a:r>
              <a:rPr lang="en-US" sz="2000" b="1" dirty="0">
                <a:solidFill>
                  <a:schemeClr val="tx1">
                    <a:lumMod val="75000"/>
                  </a:schemeClr>
                </a:solidFill>
              </a:rPr>
              <a:t>Firm value (with cash) = D + E = Enterprise value + cash</a:t>
            </a:r>
          </a:p>
          <a:p>
            <a:endParaRPr lang="en-US" sz="2000" dirty="0">
              <a:solidFill>
                <a:schemeClr val="tx1">
                  <a:lumMod val="75000"/>
                </a:schemeClr>
              </a:solidFill>
            </a:endParaRPr>
          </a:p>
        </p:txBody>
      </p:sp>
      <p:sp>
        <p:nvSpPr>
          <p:cNvPr id="4" name="Slide Number Placeholder 3">
            <a:extLst>
              <a:ext uri="{FF2B5EF4-FFF2-40B4-BE49-F238E27FC236}">
                <a16:creationId xmlns:a16="http://schemas.microsoft.com/office/drawing/2014/main" id="{92AFDC26-0E04-4BAC-A37E-6E7F5EA6867B}"/>
              </a:ext>
            </a:extLst>
          </p:cNvPr>
          <p:cNvSpPr>
            <a:spLocks noGrp="1"/>
          </p:cNvSpPr>
          <p:nvPr>
            <p:ph type="sldNum" sz="quarter" idx="15"/>
          </p:nvPr>
        </p:nvSpPr>
        <p:spPr/>
        <p:txBody>
          <a:bodyPr/>
          <a:lstStyle/>
          <a:p>
            <a:pPr fontAlgn="base">
              <a:spcBef>
                <a:spcPct val="0"/>
              </a:spcBef>
              <a:spcAft>
                <a:spcPct val="0"/>
              </a:spcAft>
            </a:pPr>
            <a:fld id="{BFEE8A3B-91D4-480B-8F57-F565765E4202}" type="slidenum">
              <a:rPr lang="en-US">
                <a:solidFill>
                  <a:srgbClr val="000000"/>
                </a:solidFill>
                <a:latin typeface="Arial" charset="0"/>
              </a:rPr>
              <a:pPr fontAlgn="base">
                <a:spcBef>
                  <a:spcPct val="0"/>
                </a:spcBef>
                <a:spcAft>
                  <a:spcPct val="0"/>
                </a:spcAft>
              </a:pPr>
              <a:t>25</a:t>
            </a:fld>
            <a:endParaRPr lang="en-US" dirty="0">
              <a:solidFill>
                <a:srgbClr val="000000"/>
              </a:solidFill>
              <a:latin typeface="Arial" charset="0"/>
            </a:endParaRPr>
          </a:p>
        </p:txBody>
      </p:sp>
    </p:spTree>
    <p:extLst>
      <p:ext uri="{BB962C8B-B14F-4D97-AF65-F5344CB8AC3E}">
        <p14:creationId xmlns:p14="http://schemas.microsoft.com/office/powerpoint/2010/main" val="206848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pPr>
            <a:fld id="{9643DB6B-51D7-4D98-93AE-45AE8DE2B2D5}" type="slidenum">
              <a:rPr lang="en-US">
                <a:solidFill>
                  <a:srgbClr val="000000"/>
                </a:solidFill>
                <a:latin typeface="Arial" charset="0"/>
              </a:rPr>
              <a:pPr fontAlgn="base">
                <a:spcBef>
                  <a:spcPct val="0"/>
                </a:spcBef>
                <a:spcAft>
                  <a:spcPct val="0"/>
                </a:spcAft>
              </a:pPr>
              <a:t>26</a:t>
            </a:fld>
            <a:endParaRPr lang="en-US">
              <a:solidFill>
                <a:srgbClr val="000000"/>
              </a:solidFill>
              <a:latin typeface="Arial" charset="0"/>
            </a:endParaRPr>
          </a:p>
        </p:txBody>
      </p:sp>
      <p:sp>
        <p:nvSpPr>
          <p:cNvPr id="2" name="Title 1"/>
          <p:cNvSpPr>
            <a:spLocks noGrp="1"/>
          </p:cNvSpPr>
          <p:nvPr>
            <p:ph type="title"/>
          </p:nvPr>
        </p:nvSpPr>
        <p:spPr/>
        <p:txBody>
          <a:bodyPr/>
          <a:lstStyle/>
          <a:p>
            <a:r>
              <a:rPr lang="en-US" sz="2400" dirty="0"/>
              <a:t>All 3 of these firm value expressions are the same if the projected future FCFs are the same</a:t>
            </a:r>
          </a:p>
        </p:txBody>
      </p:sp>
      <mc:AlternateContent xmlns:mc="http://schemas.openxmlformats.org/markup-compatibility/2006" xmlns:a14="http://schemas.microsoft.com/office/drawing/2010/main">
        <mc:Choice Requires="a14">
          <p:sp>
            <p:nvSpPr>
              <p:cNvPr id="5" name="Content Placeholder 4"/>
              <p:cNvSpPr txBox="1">
                <a:spLocks noGrp="1"/>
              </p:cNvSpPr>
              <p:nvPr>
                <p:ph idx="1"/>
              </p:nvPr>
            </p:nvSpPr>
            <p:spPr>
              <a:xfrm>
                <a:off x="2286000" y="1752601"/>
                <a:ext cx="7696200" cy="1216487"/>
              </a:xfrm>
              <a:prstGeom prst="rect">
                <a:avLst/>
              </a:prstGeom>
              <a:solidFill>
                <a:schemeClr val="bg2">
                  <a:lumMod val="20000"/>
                  <a:lumOff val="80000"/>
                </a:schemeClr>
              </a:solidFill>
              <a:ln>
                <a:solidFill>
                  <a:schemeClr val="tx1"/>
                </a:solidFill>
              </a:ln>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1800" dirty="0">
                          <a:latin typeface="Cambria Math" panose="02040503050406030204" pitchFamily="18" charset="0"/>
                        </a:rPr>
                        <m:t>Firm</m:t>
                      </m:r>
                      <m:r>
                        <a:rPr lang="en-US" sz="1800" dirty="0">
                          <a:latin typeface="Cambria Math" panose="02040503050406030204" pitchFamily="18" charset="0"/>
                        </a:rPr>
                        <m:t> </m:t>
                      </m:r>
                      <m:r>
                        <m:rPr>
                          <m:sty m:val="p"/>
                        </m:rPr>
                        <a:rPr lang="en-US" sz="1800" dirty="0">
                          <a:latin typeface="Cambria Math" panose="02040503050406030204" pitchFamily="18" charset="0"/>
                        </a:rPr>
                        <m:t>Value</m:t>
                      </m:r>
                      <m:r>
                        <a:rPr lang="en-US" sz="1800" i="1" dirty="0">
                          <a:latin typeface="Cambria Math" panose="02040503050406030204" pitchFamily="18" charset="0"/>
                        </a:rPr>
                        <m:t>=</m:t>
                      </m:r>
                      <m:f>
                        <m:fPr>
                          <m:ctrlPr>
                            <a:rPr lang="en-US" sz="1800" i="1" dirty="0">
                              <a:latin typeface="Cambria Math" panose="02040503050406030204" pitchFamily="18" charset="0"/>
                            </a:rPr>
                          </m:ctrlPr>
                        </m:fPr>
                        <m:num>
                          <m:sSub>
                            <m:sSubPr>
                              <m:ctrlPr>
                                <a:rPr lang="en-US" sz="1800" i="1" dirty="0">
                                  <a:latin typeface="Cambria Math" panose="02040503050406030204" pitchFamily="18" charset="0"/>
                                </a:rPr>
                              </m:ctrlPr>
                            </m:sSubPr>
                            <m:e>
                              <m:r>
                                <a:rPr lang="en-US" sz="1800" i="1" dirty="0">
                                  <a:latin typeface="Cambria Math" panose="02040503050406030204" pitchFamily="18" charset="0"/>
                                </a:rPr>
                                <m:t>𝐹𝐶𝐹</m:t>
                              </m:r>
                            </m:e>
                            <m:sub>
                              <m:r>
                                <a:rPr lang="en-US" sz="1800" i="1" dirty="0">
                                  <a:latin typeface="Cambria Math" panose="02040503050406030204" pitchFamily="18" charset="0"/>
                                </a:rPr>
                                <m:t>1</m:t>
                              </m:r>
                            </m:sub>
                          </m:sSub>
                        </m:num>
                        <m:den>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i="1">
                                      <a:latin typeface="Cambria Math" panose="02040503050406030204" pitchFamily="18" charset="0"/>
                                    </a:rPr>
                                    <m:t>𝑤𝑎𝑐𝑐</m:t>
                                  </m:r>
                                </m:e>
                              </m:d>
                            </m:e>
                            <m:sup>
                              <m:r>
                                <a:rPr lang="en-US" sz="1800" i="1">
                                  <a:latin typeface="Cambria Math" panose="02040503050406030204" pitchFamily="18" charset="0"/>
                                </a:rPr>
                                <m:t>1</m:t>
                              </m:r>
                            </m:sup>
                          </m:sSup>
                        </m:den>
                      </m:f>
                      <m:r>
                        <a:rPr lang="en-US" sz="1800" i="1" dirty="0">
                          <a:latin typeface="Cambria Math" panose="02040503050406030204" pitchFamily="18" charset="0"/>
                        </a:rPr>
                        <m:t>+</m:t>
                      </m:r>
                      <m:f>
                        <m:fPr>
                          <m:ctrlPr>
                            <a:rPr lang="en-US" sz="1800" i="1" dirty="0">
                              <a:latin typeface="Cambria Math" panose="02040503050406030204" pitchFamily="18" charset="0"/>
                            </a:rPr>
                          </m:ctrlPr>
                        </m:fPr>
                        <m:num>
                          <m:sSub>
                            <m:sSubPr>
                              <m:ctrlPr>
                                <a:rPr lang="en-US" sz="1800" i="1" dirty="0">
                                  <a:latin typeface="Cambria Math" panose="02040503050406030204" pitchFamily="18" charset="0"/>
                                </a:rPr>
                              </m:ctrlPr>
                            </m:sSubPr>
                            <m:e>
                              <m:r>
                                <a:rPr lang="en-US" sz="1800" i="1" dirty="0">
                                  <a:latin typeface="Cambria Math" panose="02040503050406030204" pitchFamily="18" charset="0"/>
                                </a:rPr>
                                <m:t>𝐹𝐶𝐹</m:t>
                              </m:r>
                            </m:e>
                            <m:sub>
                              <m:r>
                                <a:rPr lang="en-US" sz="1800" i="1" dirty="0">
                                  <a:latin typeface="Cambria Math" panose="02040503050406030204" pitchFamily="18" charset="0"/>
                                </a:rPr>
                                <m:t>2</m:t>
                              </m:r>
                            </m:sub>
                          </m:sSub>
                        </m:num>
                        <m:den>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i="1">
                                      <a:latin typeface="Cambria Math" panose="02040503050406030204" pitchFamily="18" charset="0"/>
                                    </a:rPr>
                                    <m:t>𝑤𝑎𝑐𝑐</m:t>
                                  </m:r>
                                </m:e>
                              </m:d>
                            </m:e>
                            <m:sup>
                              <m:r>
                                <a:rPr lang="en-US" sz="1800" i="1">
                                  <a:latin typeface="Cambria Math" panose="02040503050406030204" pitchFamily="18" charset="0"/>
                                </a:rPr>
                                <m:t>2</m:t>
                              </m:r>
                            </m:sup>
                          </m:sSup>
                        </m:den>
                      </m:f>
                      <m:r>
                        <a:rPr lang="en-US" sz="1800" i="1" dirty="0">
                          <a:latin typeface="Cambria Math" panose="02040503050406030204" pitchFamily="18" charset="0"/>
                        </a:rPr>
                        <m:t>+</m:t>
                      </m:r>
                      <m:f>
                        <m:fPr>
                          <m:ctrlPr>
                            <a:rPr lang="en-US" sz="1800" i="1" dirty="0">
                              <a:latin typeface="Cambria Math" panose="02040503050406030204" pitchFamily="18" charset="0"/>
                            </a:rPr>
                          </m:ctrlPr>
                        </m:fPr>
                        <m:num>
                          <m:sSub>
                            <m:sSubPr>
                              <m:ctrlPr>
                                <a:rPr lang="en-US" sz="1800" i="1" dirty="0">
                                  <a:latin typeface="Cambria Math" panose="02040503050406030204" pitchFamily="18" charset="0"/>
                                </a:rPr>
                              </m:ctrlPr>
                            </m:sSubPr>
                            <m:e>
                              <m:r>
                                <a:rPr lang="en-US" sz="1800" i="1" dirty="0">
                                  <a:latin typeface="Cambria Math" panose="02040503050406030204" pitchFamily="18" charset="0"/>
                                </a:rPr>
                                <m:t>𝐹𝐶𝐹</m:t>
                              </m:r>
                            </m:e>
                            <m:sub>
                              <m:r>
                                <a:rPr lang="en-US" sz="1800" i="1" dirty="0">
                                  <a:latin typeface="Cambria Math" panose="02040503050406030204" pitchFamily="18" charset="0"/>
                                </a:rPr>
                                <m:t>3</m:t>
                              </m:r>
                            </m:sub>
                          </m:sSub>
                        </m:num>
                        <m:den>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i="1">
                                      <a:latin typeface="Cambria Math" panose="02040503050406030204" pitchFamily="18" charset="0"/>
                                    </a:rPr>
                                    <m:t>𝑤𝑎𝑐𝑐</m:t>
                                  </m:r>
                                </m:e>
                              </m:d>
                            </m:e>
                            <m:sup>
                              <m:r>
                                <a:rPr lang="en-US" sz="1800" i="1">
                                  <a:latin typeface="Cambria Math" panose="02040503050406030204" pitchFamily="18" charset="0"/>
                                </a:rPr>
                                <m:t>3</m:t>
                              </m:r>
                            </m:sup>
                          </m:sSup>
                        </m:den>
                      </m:f>
                      <m:r>
                        <a:rPr lang="en-US" sz="1800" i="1" dirty="0">
                          <a:latin typeface="Cambria Math" panose="02040503050406030204" pitchFamily="18" charset="0"/>
                        </a:rPr>
                        <m:t>+</m:t>
                      </m:r>
                    </m:oMath>
                  </m:oMathPara>
                </a14:m>
                <a:endParaRPr lang="en-US" sz="1800" i="1" dirty="0">
                  <a:latin typeface="Cambria Math" panose="02040503050406030204" pitchFamily="18" charset="0"/>
                </a:endParaRPr>
              </a:p>
              <a:p>
                <a:pPr marL="0" indent="0">
                  <a:buNone/>
                </a:pPr>
                <a:r>
                  <a:rPr lang="en-US" sz="2000" dirty="0"/>
                  <a:t>                              </a:t>
                </a:r>
                <a14:m>
                  <m:oMath xmlns:m="http://schemas.openxmlformats.org/officeDocument/2006/math">
                    <m:f>
                      <m:fPr>
                        <m:ctrlPr>
                          <a:rPr lang="en-US" sz="2000" i="1" dirty="0">
                            <a:latin typeface="Cambria Math" panose="02040503050406030204" pitchFamily="18" charset="0"/>
                          </a:rPr>
                        </m:ctrlPr>
                      </m:fPr>
                      <m:num>
                        <m:sSub>
                          <m:sSubPr>
                            <m:ctrlPr>
                              <a:rPr lang="en-US" sz="2000" i="1" dirty="0">
                                <a:latin typeface="Cambria Math" panose="02040503050406030204" pitchFamily="18" charset="0"/>
                              </a:rPr>
                            </m:ctrlPr>
                          </m:sSubPr>
                          <m:e>
                            <m:r>
                              <a:rPr lang="en-US" sz="2000" i="1" dirty="0">
                                <a:latin typeface="Cambria Math" panose="02040503050406030204" pitchFamily="18" charset="0"/>
                              </a:rPr>
                              <m:t>𝐹𝐶𝐹</m:t>
                            </m:r>
                          </m:e>
                          <m:sub>
                            <m:r>
                              <a:rPr lang="en-US" sz="2000" i="1" dirty="0">
                                <a:latin typeface="Cambria Math" panose="02040503050406030204" pitchFamily="18" charset="0"/>
                              </a:rPr>
                              <m:t>4</m:t>
                            </m:r>
                          </m:sub>
                        </m:sSub>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𝑤𝑎𝑐𝑐</m:t>
                                </m:r>
                              </m:e>
                            </m:d>
                          </m:e>
                          <m:sup>
                            <m:r>
                              <a:rPr lang="en-US" sz="2000" i="1">
                                <a:latin typeface="Cambria Math" panose="02040503050406030204" pitchFamily="18" charset="0"/>
                              </a:rPr>
                              <m:t>4</m:t>
                            </m:r>
                          </m:sup>
                        </m:sSup>
                      </m:den>
                    </m:f>
                    <m:r>
                      <a:rPr lang="en-US" sz="2000" i="1" dirty="0">
                        <a:latin typeface="Cambria Math" panose="02040503050406030204" pitchFamily="18" charset="0"/>
                      </a:rPr>
                      <m:t>+</m:t>
                    </m:r>
                  </m:oMath>
                </a14:m>
                <a:r>
                  <a:rPr lang="en-US" sz="2000" dirty="0"/>
                  <a:t> </a:t>
                </a:r>
                <a14:m>
                  <m:oMath xmlns:m="http://schemas.openxmlformats.org/officeDocument/2006/math">
                    <m:f>
                      <m:fPr>
                        <m:ctrlPr>
                          <a:rPr lang="en-US" sz="2000" b="1" i="1" dirty="0">
                            <a:solidFill>
                              <a:srgbClr val="0070C0"/>
                            </a:solidFill>
                            <a:latin typeface="Cambria Math" panose="02040503050406030204" pitchFamily="18" charset="0"/>
                          </a:rPr>
                        </m:ctrlPr>
                      </m:fPr>
                      <m:num>
                        <m:sSub>
                          <m:sSubPr>
                            <m:ctrlPr>
                              <a:rPr lang="en-US" sz="2000" b="1" i="1" dirty="0">
                                <a:solidFill>
                                  <a:srgbClr val="0070C0"/>
                                </a:solidFill>
                                <a:latin typeface="Cambria Math" panose="02040503050406030204" pitchFamily="18" charset="0"/>
                              </a:rPr>
                            </m:ctrlPr>
                          </m:sSubPr>
                          <m:e>
                            <m:r>
                              <a:rPr lang="en-US" sz="2000" b="1" i="1" dirty="0">
                                <a:solidFill>
                                  <a:srgbClr val="0070C0"/>
                                </a:solidFill>
                                <a:latin typeface="Cambria Math" panose="02040503050406030204" pitchFamily="18" charset="0"/>
                              </a:rPr>
                              <m:t>𝑭𝑪𝑭</m:t>
                            </m:r>
                          </m:e>
                          <m:sub>
                            <m:r>
                              <a:rPr lang="en-US" sz="2000" b="1" i="1" dirty="0">
                                <a:solidFill>
                                  <a:srgbClr val="0070C0"/>
                                </a:solidFill>
                                <a:latin typeface="Cambria Math" panose="02040503050406030204" pitchFamily="18" charset="0"/>
                              </a:rPr>
                              <m:t>𝟓</m:t>
                            </m:r>
                          </m:sub>
                        </m:sSub>
                      </m:num>
                      <m:den>
                        <m:sSup>
                          <m:sSupPr>
                            <m:ctrlPr>
                              <a:rPr lang="en-US" sz="2000" b="1" i="1">
                                <a:solidFill>
                                  <a:srgbClr val="0070C0"/>
                                </a:solidFill>
                                <a:latin typeface="Cambria Math" panose="02040503050406030204" pitchFamily="18" charset="0"/>
                              </a:rPr>
                            </m:ctrlPr>
                          </m:sSupPr>
                          <m:e>
                            <m:d>
                              <m:dPr>
                                <m:ctrlPr>
                                  <a:rPr lang="en-US" sz="2000" b="1" i="1">
                                    <a:solidFill>
                                      <a:srgbClr val="0070C0"/>
                                    </a:solidFill>
                                    <a:latin typeface="Cambria Math" panose="02040503050406030204" pitchFamily="18" charset="0"/>
                                  </a:rPr>
                                </m:ctrlPr>
                              </m:dPr>
                              <m:e>
                                <m:r>
                                  <a:rPr lang="en-US" sz="2000" b="1" i="1">
                                    <a:solidFill>
                                      <a:srgbClr val="0070C0"/>
                                    </a:solidFill>
                                    <a:latin typeface="Cambria Math" panose="02040503050406030204" pitchFamily="18" charset="0"/>
                                  </a:rPr>
                                  <m:t>𝟏</m:t>
                                </m:r>
                                <m:r>
                                  <a:rPr lang="en-US" sz="2000" b="1"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𝒘𝒂𝒄𝒄</m:t>
                                </m:r>
                              </m:e>
                            </m:d>
                          </m:e>
                          <m:sup>
                            <m:r>
                              <a:rPr lang="en-US" sz="2000" b="1" i="1">
                                <a:solidFill>
                                  <a:srgbClr val="0070C0"/>
                                </a:solidFill>
                                <a:latin typeface="Cambria Math" panose="02040503050406030204" pitchFamily="18" charset="0"/>
                              </a:rPr>
                              <m:t>𝟓</m:t>
                            </m:r>
                          </m:sup>
                        </m:sSup>
                      </m:den>
                    </m:f>
                    <m:r>
                      <a:rPr lang="en-US" sz="2000" b="1" i="1" dirty="0">
                        <a:solidFill>
                          <a:srgbClr val="0070C0"/>
                        </a:solidFill>
                        <a:latin typeface="Cambria Math" panose="02040503050406030204" pitchFamily="18" charset="0"/>
                      </a:rPr>
                      <m:t>+</m:t>
                    </m:r>
                    <m:f>
                      <m:fPr>
                        <m:ctrlPr>
                          <a:rPr lang="en-US" sz="2000" b="1" i="1" dirty="0">
                            <a:solidFill>
                              <a:srgbClr val="0070C0"/>
                            </a:solidFill>
                            <a:latin typeface="Cambria Math" panose="02040503050406030204" pitchFamily="18" charset="0"/>
                          </a:rPr>
                        </m:ctrlPr>
                      </m:fPr>
                      <m:num>
                        <m:sSub>
                          <m:sSubPr>
                            <m:ctrlPr>
                              <a:rPr lang="en-US" sz="2000" b="1" i="1" dirty="0">
                                <a:solidFill>
                                  <a:srgbClr val="0070C0"/>
                                </a:solidFill>
                                <a:latin typeface="Cambria Math" panose="02040503050406030204" pitchFamily="18" charset="0"/>
                              </a:rPr>
                            </m:ctrlPr>
                          </m:sSubPr>
                          <m:e>
                            <m:r>
                              <a:rPr lang="en-US" sz="2000" b="1" i="1" dirty="0">
                                <a:solidFill>
                                  <a:srgbClr val="0070C0"/>
                                </a:solidFill>
                                <a:latin typeface="Cambria Math" panose="02040503050406030204" pitchFamily="18" charset="0"/>
                              </a:rPr>
                              <m:t>𝑭𝑪𝑭</m:t>
                            </m:r>
                          </m:e>
                          <m:sub>
                            <m:r>
                              <a:rPr lang="en-US" sz="2000" b="1" i="1" dirty="0">
                                <a:solidFill>
                                  <a:srgbClr val="0070C0"/>
                                </a:solidFill>
                                <a:latin typeface="Cambria Math" panose="02040503050406030204" pitchFamily="18" charset="0"/>
                              </a:rPr>
                              <m:t>𝟔</m:t>
                            </m:r>
                          </m:sub>
                        </m:sSub>
                      </m:num>
                      <m:den>
                        <m:sSup>
                          <m:sSupPr>
                            <m:ctrlPr>
                              <a:rPr lang="en-US" sz="2000" b="1" i="1">
                                <a:solidFill>
                                  <a:srgbClr val="0070C0"/>
                                </a:solidFill>
                                <a:latin typeface="Cambria Math" panose="02040503050406030204" pitchFamily="18" charset="0"/>
                              </a:rPr>
                            </m:ctrlPr>
                          </m:sSupPr>
                          <m:e>
                            <m:d>
                              <m:dPr>
                                <m:ctrlPr>
                                  <a:rPr lang="en-US" sz="2000" b="1" i="1">
                                    <a:solidFill>
                                      <a:srgbClr val="0070C0"/>
                                    </a:solidFill>
                                    <a:latin typeface="Cambria Math" panose="02040503050406030204" pitchFamily="18" charset="0"/>
                                  </a:rPr>
                                </m:ctrlPr>
                              </m:dPr>
                              <m:e>
                                <m:r>
                                  <a:rPr lang="en-US" sz="2000" b="1" i="1">
                                    <a:solidFill>
                                      <a:srgbClr val="0070C0"/>
                                    </a:solidFill>
                                    <a:latin typeface="Cambria Math" panose="02040503050406030204" pitchFamily="18" charset="0"/>
                                  </a:rPr>
                                  <m:t>𝟏</m:t>
                                </m:r>
                                <m:r>
                                  <a:rPr lang="en-US" sz="2000" b="1"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𝒘𝒂𝒄𝒄</m:t>
                                </m:r>
                              </m:e>
                            </m:d>
                          </m:e>
                          <m:sup>
                            <m:r>
                              <a:rPr lang="en-US" sz="2000" b="1" i="1">
                                <a:solidFill>
                                  <a:srgbClr val="0070C0"/>
                                </a:solidFill>
                                <a:latin typeface="Cambria Math" panose="02040503050406030204" pitchFamily="18" charset="0"/>
                              </a:rPr>
                              <m:t>𝟔</m:t>
                            </m:r>
                          </m:sup>
                        </m:sSup>
                      </m:den>
                    </m:f>
                    <m:r>
                      <a:rPr lang="en-US" sz="2000" b="1" i="1" dirty="0">
                        <a:solidFill>
                          <a:srgbClr val="0070C0"/>
                        </a:solidFill>
                        <a:latin typeface="Cambria Math" panose="02040503050406030204" pitchFamily="18" charset="0"/>
                      </a:rPr>
                      <m:t>+</m:t>
                    </m:r>
                    <m:f>
                      <m:fPr>
                        <m:ctrlPr>
                          <a:rPr lang="en-US" sz="2000" b="1" i="1" dirty="0">
                            <a:solidFill>
                              <a:srgbClr val="0070C0"/>
                            </a:solidFill>
                            <a:latin typeface="Cambria Math" panose="02040503050406030204" pitchFamily="18" charset="0"/>
                          </a:rPr>
                        </m:ctrlPr>
                      </m:fPr>
                      <m:num>
                        <m:sSub>
                          <m:sSubPr>
                            <m:ctrlPr>
                              <a:rPr lang="en-US" sz="2000" b="1" i="1" dirty="0">
                                <a:solidFill>
                                  <a:srgbClr val="0070C0"/>
                                </a:solidFill>
                                <a:latin typeface="Cambria Math" panose="02040503050406030204" pitchFamily="18" charset="0"/>
                              </a:rPr>
                            </m:ctrlPr>
                          </m:sSubPr>
                          <m:e>
                            <m:r>
                              <a:rPr lang="en-US" sz="2000" b="1" i="1" dirty="0">
                                <a:solidFill>
                                  <a:srgbClr val="0070C0"/>
                                </a:solidFill>
                                <a:latin typeface="Cambria Math" panose="02040503050406030204" pitchFamily="18" charset="0"/>
                              </a:rPr>
                              <m:t>𝑭𝑪𝑭</m:t>
                            </m:r>
                          </m:e>
                          <m:sub>
                            <m:r>
                              <a:rPr lang="en-US" sz="2000" b="1" i="1" dirty="0">
                                <a:solidFill>
                                  <a:srgbClr val="0070C0"/>
                                </a:solidFill>
                                <a:latin typeface="Cambria Math" panose="02040503050406030204" pitchFamily="18" charset="0"/>
                              </a:rPr>
                              <m:t>𝟕</m:t>
                            </m:r>
                          </m:sub>
                        </m:sSub>
                      </m:num>
                      <m:den>
                        <m:sSup>
                          <m:sSupPr>
                            <m:ctrlPr>
                              <a:rPr lang="en-US" sz="2000" b="1" i="1">
                                <a:solidFill>
                                  <a:srgbClr val="0070C0"/>
                                </a:solidFill>
                                <a:latin typeface="Cambria Math" panose="02040503050406030204" pitchFamily="18" charset="0"/>
                              </a:rPr>
                            </m:ctrlPr>
                          </m:sSupPr>
                          <m:e>
                            <m:d>
                              <m:dPr>
                                <m:ctrlPr>
                                  <a:rPr lang="en-US" sz="2000" b="1" i="1">
                                    <a:solidFill>
                                      <a:srgbClr val="0070C0"/>
                                    </a:solidFill>
                                    <a:latin typeface="Cambria Math" panose="02040503050406030204" pitchFamily="18" charset="0"/>
                                  </a:rPr>
                                </m:ctrlPr>
                              </m:dPr>
                              <m:e>
                                <m:r>
                                  <a:rPr lang="en-US" sz="2000" b="1" i="1">
                                    <a:solidFill>
                                      <a:srgbClr val="0070C0"/>
                                    </a:solidFill>
                                    <a:latin typeface="Cambria Math" panose="02040503050406030204" pitchFamily="18" charset="0"/>
                                  </a:rPr>
                                  <m:t>𝟏</m:t>
                                </m:r>
                                <m:r>
                                  <a:rPr lang="en-US" sz="2000" b="1" i="1">
                                    <a:solidFill>
                                      <a:srgbClr val="0070C0"/>
                                    </a:solidFill>
                                    <a:latin typeface="Cambria Math" panose="02040503050406030204" pitchFamily="18" charset="0"/>
                                  </a:rPr>
                                  <m:t>+</m:t>
                                </m:r>
                                <m:r>
                                  <a:rPr lang="en-US" sz="2000" b="1" i="1">
                                    <a:solidFill>
                                      <a:srgbClr val="0070C0"/>
                                    </a:solidFill>
                                    <a:latin typeface="Cambria Math" panose="02040503050406030204" pitchFamily="18" charset="0"/>
                                  </a:rPr>
                                  <m:t>𝒘𝒂𝒄𝒄</m:t>
                                </m:r>
                              </m:e>
                            </m:d>
                          </m:e>
                          <m:sup>
                            <m:r>
                              <a:rPr lang="en-US" sz="2000" b="1" i="1">
                                <a:solidFill>
                                  <a:srgbClr val="0070C0"/>
                                </a:solidFill>
                                <a:latin typeface="Cambria Math" panose="02040503050406030204" pitchFamily="18" charset="0"/>
                              </a:rPr>
                              <m:t>𝟕</m:t>
                            </m:r>
                          </m:sup>
                        </m:sSup>
                      </m:den>
                    </m:f>
                    <m:r>
                      <a:rPr lang="en-US" sz="2000" b="1" i="1" dirty="0">
                        <a:solidFill>
                          <a:srgbClr val="0070C0"/>
                        </a:solidFill>
                        <a:latin typeface="Cambria Math" panose="02040503050406030204" pitchFamily="18" charset="0"/>
                      </a:rPr>
                      <m:t>+</m:t>
                    </m:r>
                  </m:oMath>
                </a14:m>
                <a:r>
                  <a:rPr lang="en-US" sz="2000" b="1" dirty="0">
                    <a:solidFill>
                      <a:srgbClr val="0070C0"/>
                    </a:solidFill>
                  </a:rPr>
                  <a:t>…</a:t>
                </a:r>
                <a:endParaRPr lang="en-US" sz="2000" b="1" dirty="0">
                  <a:solidFill>
                    <a:srgbClr val="002060"/>
                  </a:solidFill>
                </a:endParaRPr>
              </a:p>
            </p:txBody>
          </p:sp>
        </mc:Choice>
        <mc:Fallback xmlns="">
          <p:sp>
            <p:nvSpPr>
              <p:cNvPr id="5" name="Content Placeholder 4"/>
              <p:cNvSpPr txBox="1">
                <a:spLocks noGrp="1" noRot="1" noChangeAspect="1" noMove="1" noResize="1" noEditPoints="1" noAdjustHandles="1" noChangeArrowheads="1" noChangeShapeType="1" noTextEdit="1"/>
              </p:cNvSpPr>
              <p:nvPr>
                <p:ph idx="1"/>
              </p:nvPr>
            </p:nvSpPr>
            <p:spPr>
              <a:xfrm>
                <a:off x="2286000" y="1752601"/>
                <a:ext cx="7696200" cy="1216487"/>
              </a:xfrm>
              <a:prstGeom prst="rect">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76146" y="3150871"/>
                <a:ext cx="3315908" cy="847861"/>
              </a:xfrm>
              <a:prstGeom prst="rect">
                <a:avLst/>
              </a:prstGeom>
              <a:solidFill>
                <a:schemeClr val="bg2">
                  <a:lumMod val="20000"/>
                  <a:lumOff val="80000"/>
                </a:schemeClr>
              </a:solidFill>
              <a:ln>
                <a:solidFill>
                  <a:schemeClr val="tx1"/>
                </a:solidFill>
              </a:ln>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𝐹𝑖𝑟𝑚</m:t>
                      </m:r>
                      <m:r>
                        <a:rPr lang="en-US" i="1" smtClean="0">
                          <a:solidFill>
                            <a:srgbClr val="000000"/>
                          </a:solidFill>
                          <a:latin typeface="Cambria Math" panose="02040503050406030204" pitchFamily="18" charset="0"/>
                        </a:rPr>
                        <m:t> </m:t>
                      </m:r>
                      <m:r>
                        <a:rPr lang="en-US" i="1" smtClean="0">
                          <a:solidFill>
                            <a:srgbClr val="000000"/>
                          </a:solidFill>
                          <a:latin typeface="Cambria Math" panose="02040503050406030204" pitchFamily="18" charset="0"/>
                        </a:rPr>
                        <m:t>𝑉𝑎𝑙𝑢𝑒</m:t>
                      </m:r>
                      <m:r>
                        <a:rPr lang="en-US" i="1" smtClean="0">
                          <a:solidFill>
                            <a:srgbClr val="000000"/>
                          </a:solidFill>
                          <a:latin typeface="Cambria Math" panose="02040503050406030204" pitchFamily="18" charset="0"/>
                        </a:rPr>
                        <m:t>= </m:t>
                      </m:r>
                      <m:nary>
                        <m:naryPr>
                          <m:chr m:val="∑"/>
                          <m:ctrlPr>
                            <a:rPr lang="en-US" i="1">
                              <a:solidFill>
                                <a:srgbClr val="000000"/>
                              </a:solidFill>
                              <a:latin typeface="Cambria Math" panose="02040503050406030204" pitchFamily="18" charset="0"/>
                            </a:rPr>
                          </m:ctrlPr>
                        </m:naryPr>
                        <m:sub>
                          <m:r>
                            <m:rPr>
                              <m:brk m:alnAt="23"/>
                            </m:rP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ea typeface="Cambria Math" panose="02040503050406030204" pitchFamily="18" charset="0"/>
                            </a:rPr>
                            <m:t>∞</m:t>
                          </m:r>
                        </m:sup>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𝐹𝐶𝐹</m:t>
                                  </m:r>
                                </m:e>
                                <m:sub>
                                  <m:r>
                                    <a:rPr lang="en-US" i="1">
                                      <a:solidFill>
                                        <a:srgbClr val="000000"/>
                                      </a:solidFill>
                                      <a:latin typeface="Cambria Math" panose="02040503050406030204" pitchFamily="18" charset="0"/>
                                    </a:rPr>
                                    <m:t>𝑡</m:t>
                                  </m:r>
                                </m:sub>
                              </m:sSub>
                            </m:num>
                            <m:den>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𝑤𝑎𝑐𝑐</m:t>
                                      </m:r>
                                    </m:e>
                                  </m:d>
                                </m:e>
                                <m:sup>
                                  <m:r>
                                    <a:rPr lang="en-US" i="1">
                                      <a:solidFill>
                                        <a:srgbClr val="000000"/>
                                      </a:solidFill>
                                      <a:latin typeface="Cambria Math" panose="02040503050406030204" pitchFamily="18" charset="0"/>
                                    </a:rPr>
                                    <m:t>𝑡</m:t>
                                  </m:r>
                                </m:sup>
                              </m:sSup>
                            </m:den>
                          </m:f>
                        </m:e>
                      </m:nary>
                    </m:oMath>
                  </m:oMathPara>
                </a14:m>
                <a:endParaRPr lang="en-US" dirty="0">
                  <a:solidFill>
                    <a:srgbClr val="000000"/>
                  </a:solidFill>
                  <a:latin typeface="Arial"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76146" y="3150871"/>
                <a:ext cx="3315908" cy="847861"/>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20829" y="4121348"/>
                <a:ext cx="5894371" cy="984052"/>
              </a:xfrm>
              <a:prstGeom prst="rect">
                <a:avLst/>
              </a:prstGeom>
              <a:solidFill>
                <a:schemeClr val="bg2">
                  <a:lumMod val="20000"/>
                  <a:lumOff val="80000"/>
                </a:schemeClr>
              </a:solidFill>
              <a:ln>
                <a:solidFill>
                  <a:schemeClr val="tx1"/>
                </a:solidFill>
              </a:ln>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𝐹𝑖𝑟𝑚</m:t>
                      </m:r>
                      <m:r>
                        <a:rPr lang="en-US" i="1" smtClean="0">
                          <a:solidFill>
                            <a:srgbClr val="000000"/>
                          </a:solidFill>
                          <a:latin typeface="Cambria Math" panose="02040503050406030204" pitchFamily="18" charset="0"/>
                        </a:rPr>
                        <m:t> </m:t>
                      </m:r>
                      <m:r>
                        <a:rPr lang="en-US" i="1" smtClean="0">
                          <a:solidFill>
                            <a:srgbClr val="000000"/>
                          </a:solidFill>
                          <a:latin typeface="Cambria Math" panose="02040503050406030204" pitchFamily="18" charset="0"/>
                        </a:rPr>
                        <m:t>𝑉𝑎𝑙𝑢𝑒</m:t>
                      </m:r>
                      <m:r>
                        <a:rPr lang="en-US" i="1" smtClean="0">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nary>
                            <m:naryPr>
                              <m:chr m:val="∑"/>
                              <m:ctrlPr>
                                <a:rPr lang="en-US" i="1">
                                  <a:solidFill>
                                    <a:srgbClr val="000000"/>
                                  </a:solidFill>
                                  <a:latin typeface="Cambria Math" panose="02040503050406030204" pitchFamily="18" charset="0"/>
                                </a:rPr>
                              </m:ctrlPr>
                            </m:naryPr>
                            <m:sub>
                              <m:r>
                                <m:rPr>
                                  <m:brk m:alnAt="23"/>
                                </m:rP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4</m:t>
                              </m:r>
                            </m:sup>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𝐹𝐶𝐹</m:t>
                                      </m:r>
                                    </m:e>
                                    <m:sub>
                                      <m:r>
                                        <a:rPr lang="en-US" i="1">
                                          <a:solidFill>
                                            <a:srgbClr val="000000"/>
                                          </a:solidFill>
                                          <a:latin typeface="Cambria Math" panose="02040503050406030204" pitchFamily="18" charset="0"/>
                                        </a:rPr>
                                        <m:t>𝑡</m:t>
                                      </m:r>
                                    </m:sub>
                                  </m:sSub>
                                </m:num>
                                <m:den>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𝑤𝑎𝑐𝑐</m:t>
                                          </m:r>
                                        </m:e>
                                      </m:d>
                                    </m:e>
                                    <m:sup>
                                      <m:r>
                                        <a:rPr lang="en-US" i="1">
                                          <a:solidFill>
                                            <a:srgbClr val="000000"/>
                                          </a:solidFill>
                                          <a:latin typeface="Cambria Math" panose="02040503050406030204" pitchFamily="18" charset="0"/>
                                        </a:rPr>
                                        <m:t>𝑡</m:t>
                                      </m:r>
                                    </m:sup>
                                  </m:sSup>
                                </m:den>
                              </m:f>
                            </m:e>
                          </m:nary>
                        </m:e>
                      </m:d>
                      <m:r>
                        <a:rPr lang="en-US" i="1">
                          <a:solidFill>
                            <a:srgbClr val="000000"/>
                          </a:solidFill>
                          <a:latin typeface="Cambria Math" panose="02040503050406030204" pitchFamily="18" charset="0"/>
                        </a:rPr>
                        <m:t>+</m:t>
                      </m:r>
                      <m:d>
                        <m:dPr>
                          <m:ctrlPr>
                            <a:rPr lang="en-US" b="1" i="1">
                              <a:solidFill>
                                <a:srgbClr val="0070C0"/>
                              </a:solidFill>
                              <a:latin typeface="Cambria Math" panose="02040503050406030204" pitchFamily="18" charset="0"/>
                            </a:rPr>
                          </m:ctrlPr>
                        </m:dPr>
                        <m:e>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𝑻𝒆𝒓𝒎𝒊𝒏𝒂𝒍</m:t>
                              </m:r>
                              <m:r>
                                <a:rPr lang="en-US" b="1" i="1">
                                  <a:solidFill>
                                    <a:srgbClr val="0070C0"/>
                                  </a:solidFill>
                                  <a:latin typeface="Cambria Math" panose="02040503050406030204" pitchFamily="18" charset="0"/>
                                </a:rPr>
                                <m:t> </m:t>
                              </m:r>
                              <m:r>
                                <a:rPr lang="en-US" b="1" i="1">
                                  <a:solidFill>
                                    <a:srgbClr val="0070C0"/>
                                  </a:solidFill>
                                  <a:latin typeface="Cambria Math" panose="02040503050406030204" pitchFamily="18" charset="0"/>
                                </a:rPr>
                                <m:t>𝑽𝒂𝒍𝒖𝒆</m:t>
                              </m:r>
                            </m:num>
                            <m:den>
                              <m:sSup>
                                <m:sSupPr>
                                  <m:ctrlPr>
                                    <a:rPr lang="en-US" b="1" i="1">
                                      <a:solidFill>
                                        <a:srgbClr val="0070C0"/>
                                      </a:solidFill>
                                      <a:latin typeface="Cambria Math" panose="02040503050406030204" pitchFamily="18" charset="0"/>
                                    </a:rPr>
                                  </m:ctrlPr>
                                </m:sSupPr>
                                <m:e>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𝟏</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𝒘𝒂𝒄𝒄</m:t>
                                  </m:r>
                                  <m:r>
                                    <a:rPr lang="en-US" b="1" i="1">
                                      <a:solidFill>
                                        <a:srgbClr val="0070C0"/>
                                      </a:solidFill>
                                      <a:latin typeface="Cambria Math" panose="02040503050406030204" pitchFamily="18" charset="0"/>
                                    </a:rPr>
                                    <m:t>)</m:t>
                                  </m:r>
                                </m:e>
                                <m:sup>
                                  <m:r>
                                    <a:rPr lang="en-US" b="1" i="1">
                                      <a:solidFill>
                                        <a:srgbClr val="0070C0"/>
                                      </a:solidFill>
                                      <a:latin typeface="Cambria Math" panose="02040503050406030204" pitchFamily="18" charset="0"/>
                                    </a:rPr>
                                    <m:t>𝟒</m:t>
                                  </m:r>
                                </m:sup>
                              </m:sSup>
                            </m:den>
                          </m:f>
                        </m:e>
                      </m:d>
                    </m:oMath>
                  </m:oMathPara>
                </a14:m>
                <a:endParaRPr lang="en-US" b="1" dirty="0">
                  <a:solidFill>
                    <a:srgbClr val="000000"/>
                  </a:solidFill>
                  <a:latin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120829" y="4121348"/>
                <a:ext cx="5894371" cy="984052"/>
              </a:xfrm>
              <a:prstGeom prst="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16000" y="5150992"/>
                <a:ext cx="10148711" cy="1181798"/>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000000"/>
                    </a:solidFill>
                    <a:latin typeface="Arial" charset="0"/>
                  </a:rPr>
                  <a:t>The terminal value can be modeled using a constant growth model.  In this example the “Terminal Value” would be in year 4 dollars and the formula would be </a:t>
                </a:r>
                <a14:m>
                  <m:oMath xmlns:m="http://schemas.openxmlformats.org/officeDocument/2006/math">
                    <m:f>
                      <m:fPr>
                        <m:ctrlPr>
                          <a:rPr lang="en-US" sz="2000" i="1">
                            <a:solidFill>
                              <a:srgbClr val="000000"/>
                            </a:solidFill>
                            <a:latin typeface="Cambria Math" panose="02040503050406030204" pitchFamily="18" charset="0"/>
                          </a:rPr>
                        </m:ctrlPr>
                      </m:fPr>
                      <m:num>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𝐹𝐶𝐹</m:t>
                            </m:r>
                          </m:e>
                          <m:sub>
                            <m:r>
                              <a:rPr lang="en-US" sz="2000" i="1">
                                <a:solidFill>
                                  <a:srgbClr val="000000"/>
                                </a:solidFill>
                                <a:latin typeface="Cambria Math" panose="02040503050406030204" pitchFamily="18" charset="0"/>
                              </a:rPr>
                              <m:t>5</m:t>
                            </m:r>
                          </m:sub>
                        </m:sSub>
                      </m:num>
                      <m:den>
                        <m:r>
                          <a:rPr lang="en-US" sz="2000" i="1">
                            <a:solidFill>
                              <a:srgbClr val="000000"/>
                            </a:solidFill>
                            <a:latin typeface="Cambria Math" panose="02040503050406030204" pitchFamily="18" charset="0"/>
                          </a:rPr>
                          <m:t>𝑤𝑎𝑐𝑐</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𝑔</m:t>
                        </m:r>
                      </m:den>
                    </m:f>
                  </m:oMath>
                </a14:m>
                <a:r>
                  <a:rPr lang="en-US" sz="2000" dirty="0">
                    <a:solidFill>
                      <a:srgbClr val="000000"/>
                    </a:solidFill>
                    <a:latin typeface="Arial" charset="0"/>
                  </a:rPr>
                  <a:t>.  This needs to be divided by </a:t>
                </a:r>
                <a14:m>
                  <m:oMath xmlns:m="http://schemas.openxmlformats.org/officeDocument/2006/math">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𝑤𝑎𝑐𝑐</m:t>
                        </m:r>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4</m:t>
                        </m:r>
                      </m:sup>
                    </m:sSup>
                  </m:oMath>
                </a14:m>
                <a:r>
                  <a:rPr lang="en-US" sz="2000" dirty="0">
                    <a:solidFill>
                      <a:srgbClr val="000000"/>
                    </a:solidFill>
                    <a:latin typeface="Arial" charset="0"/>
                  </a:rPr>
                  <a:t> to bring it to year 0.</a:t>
                </a:r>
              </a:p>
            </p:txBody>
          </p:sp>
        </mc:Choice>
        <mc:Fallback xmlns="">
          <p:sp>
            <p:nvSpPr>
              <p:cNvPr id="8" name="TextBox 7"/>
              <p:cNvSpPr txBox="1">
                <a:spLocks noRot="1" noChangeAspect="1" noMove="1" noResize="1" noEditPoints="1" noAdjustHandles="1" noChangeArrowheads="1" noChangeShapeType="1" noTextEdit="1"/>
              </p:cNvSpPr>
              <p:nvPr/>
            </p:nvSpPr>
            <p:spPr>
              <a:xfrm>
                <a:off x="1016000" y="5150992"/>
                <a:ext cx="10148711" cy="1181798"/>
              </a:xfrm>
              <a:prstGeom prst="rect">
                <a:avLst/>
              </a:prstGeom>
              <a:blipFill>
                <a:blip r:embed="rId5"/>
                <a:stretch>
                  <a:fillRect l="-661" t="-2577" r="-1082" b="-8763"/>
                </a:stretch>
              </a:blipFill>
            </p:spPr>
            <p:txBody>
              <a:bodyPr/>
              <a:lstStyle/>
              <a:p>
                <a:r>
                  <a:rPr lang="en-US">
                    <a:noFill/>
                  </a:rPr>
                  <a:t> </a:t>
                </a:r>
              </a:p>
            </p:txBody>
          </p:sp>
        </mc:Fallback>
      </mc:AlternateContent>
    </p:spTree>
    <p:extLst>
      <p:ext uri="{BB962C8B-B14F-4D97-AF65-F5344CB8AC3E}">
        <p14:creationId xmlns:p14="http://schemas.microsoft.com/office/powerpoint/2010/main" val="1368922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Concept check - </a:t>
            </a:r>
            <a:r>
              <a:rPr lang="en-US" sz="2400" dirty="0">
                <a:highlight>
                  <a:srgbClr val="FFFF00"/>
                </a:highlight>
              </a:rPr>
              <a:t>Firm value</a:t>
            </a:r>
          </a:p>
        </p:txBody>
      </p:sp>
      <p:sp>
        <p:nvSpPr>
          <p:cNvPr id="3" name="Content Placeholder 2"/>
          <p:cNvSpPr>
            <a:spLocks noGrp="1"/>
          </p:cNvSpPr>
          <p:nvPr>
            <p:ph idx="1"/>
          </p:nvPr>
        </p:nvSpPr>
        <p:spPr>
          <a:xfrm>
            <a:off x="1016000" y="1905000"/>
            <a:ext cx="9271000" cy="4038600"/>
          </a:xfrm>
        </p:spPr>
        <p:txBody>
          <a:bodyPr/>
          <a:lstStyle/>
          <a:p>
            <a:pPr marL="514350" indent="-514350">
              <a:buFont typeface="+mj-lt"/>
              <a:buAutoNum type="arabicPeriod"/>
            </a:pPr>
            <a:r>
              <a:rPr lang="en-US" sz="2000" dirty="0"/>
              <a:t>The firm value is the present value of what types of cash flows?</a:t>
            </a:r>
          </a:p>
          <a:p>
            <a:pPr marL="514350" indent="-514350">
              <a:buFont typeface="+mj-lt"/>
              <a:buAutoNum type="arabicPeriod"/>
            </a:pPr>
            <a:r>
              <a:rPr lang="en-US" sz="2000" dirty="0"/>
              <a:t>What is the appropriate discount rate for these cash flows?</a:t>
            </a:r>
          </a:p>
          <a:p>
            <a:pPr marL="514350" indent="-514350">
              <a:buFont typeface="+mj-lt"/>
              <a:buAutoNum type="arabicPeriod"/>
            </a:pPr>
            <a:r>
              <a:rPr lang="en-US" sz="2000" dirty="0"/>
              <a:t>If a firm has no debt, is the firm value the same as the equity value?</a:t>
            </a:r>
          </a:p>
          <a:p>
            <a:pPr marL="514350" indent="-514350">
              <a:buFont typeface="+mj-lt"/>
              <a:buAutoNum type="arabicPeriod"/>
            </a:pPr>
            <a:r>
              <a:rPr lang="en-US" sz="2000" dirty="0"/>
              <a:t>How do you convert an earnings number to a free cash flow number?  What is the intuition behind the formula?</a:t>
            </a:r>
          </a:p>
          <a:p>
            <a:pPr marL="514350" indent="-514350">
              <a:buFont typeface="+mj-lt"/>
              <a:buAutoNum type="arabicPeriod"/>
            </a:pPr>
            <a:r>
              <a:rPr lang="en-US" sz="2000" dirty="0"/>
              <a:t>Free cash flows extend indefinitely into the future.  How do you model an infinite series of cash flows?</a:t>
            </a:r>
          </a:p>
          <a:p>
            <a:pPr marL="514350" indent="-514350">
              <a:buFont typeface="+mj-lt"/>
              <a:buAutoNum type="arabicPeriod"/>
            </a:pPr>
            <a:r>
              <a:rPr lang="en-US" sz="2000" dirty="0"/>
              <a:t>How do you choose a growth rate when forecasting cash flows?</a:t>
            </a:r>
          </a:p>
          <a:p>
            <a:pPr marL="514350" indent="-514350">
              <a:buFont typeface="+mj-lt"/>
              <a:buAutoNum type="arabicPeriod"/>
            </a:pPr>
            <a:r>
              <a:rPr lang="en-US" sz="2000" dirty="0"/>
              <a:t>What would you need to do to the firm value in order to use it to then calculate the value of a single share of stock?</a:t>
            </a:r>
          </a:p>
          <a:p>
            <a:pPr marL="514350" indent="-514350">
              <a:buFont typeface="+mj-lt"/>
              <a:buAutoNum type="arabicPeriod"/>
            </a:pPr>
            <a:endParaRPr lang="en-US" sz="2000"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83C23A22-75BA-450B-B90B-5FC4C9F9E5D8}" type="slidenum">
              <a:rPr lang="en-US" altLang="en-US">
                <a:solidFill>
                  <a:srgbClr val="000000"/>
                </a:solidFill>
                <a:latin typeface="Arial" charset="0"/>
              </a:rPr>
              <a:pPr fontAlgn="base">
                <a:spcBef>
                  <a:spcPct val="0"/>
                </a:spcBef>
                <a:spcAft>
                  <a:spcPct val="0"/>
                </a:spcAft>
              </a:pPr>
              <a:t>27</a:t>
            </a:fld>
            <a:endParaRPr lang="en-US" altLang="en-US">
              <a:solidFill>
                <a:srgbClr val="000000"/>
              </a:solidFill>
              <a:latin typeface="Arial" charset="0"/>
            </a:endParaRPr>
          </a:p>
        </p:txBody>
      </p:sp>
    </p:spTree>
    <p:extLst>
      <p:ext uri="{BB962C8B-B14F-4D97-AF65-F5344CB8AC3E}">
        <p14:creationId xmlns:p14="http://schemas.microsoft.com/office/powerpoint/2010/main" val="373181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038578" y="914400"/>
            <a:ext cx="8943622" cy="838200"/>
          </a:xfrm>
          <a:noFill/>
          <a:ln/>
        </p:spPr>
        <p:txBody>
          <a:bodyPr anchor="ctr"/>
          <a:lstStyle/>
          <a:p>
            <a:pPr>
              <a:spcBef>
                <a:spcPct val="96000"/>
              </a:spcBef>
            </a:pPr>
            <a:r>
              <a:rPr lang="en-US" sz="2400" dirty="0"/>
              <a:t>Relative valuation</a:t>
            </a:r>
          </a:p>
        </p:txBody>
      </p:sp>
      <p:sp>
        <p:nvSpPr>
          <p:cNvPr id="180227" name="Rectangle 3"/>
          <p:cNvSpPr>
            <a:spLocks noGrp="1" noChangeArrowheads="1"/>
          </p:cNvSpPr>
          <p:nvPr>
            <p:ph type="body" idx="1"/>
          </p:nvPr>
        </p:nvSpPr>
        <p:spPr>
          <a:xfrm>
            <a:off x="1038578" y="1752600"/>
            <a:ext cx="10239022" cy="4038600"/>
          </a:xfrm>
          <a:noFill/>
          <a:ln/>
        </p:spPr>
        <p:txBody>
          <a:bodyPr/>
          <a:lstStyle/>
          <a:p>
            <a:pPr marL="0" indent="0">
              <a:buNone/>
            </a:pPr>
            <a:r>
              <a:rPr lang="en-US" sz="2000" dirty="0">
                <a:latin typeface="Arial" charset="0"/>
              </a:rPr>
              <a:t>In relative valuation, the value of an asset is derived from the pricing of “comparable” assets, standardized using a common variable such as earnings, cash flows, book value or revenues.</a:t>
            </a:r>
          </a:p>
          <a:p>
            <a:pPr marL="0" indent="0">
              <a:buNone/>
            </a:pPr>
            <a:r>
              <a:rPr lang="en-US" sz="2000" dirty="0">
                <a:latin typeface="Arial" charset="0"/>
              </a:rPr>
              <a:t> </a:t>
            </a:r>
          </a:p>
          <a:p>
            <a:pPr marL="0" indent="0">
              <a:buNone/>
            </a:pPr>
            <a:r>
              <a:rPr lang="en-US" sz="2000" u="sng" dirty="0">
                <a:latin typeface="Arial" charset="0"/>
              </a:rPr>
              <a:t>Examples include --</a:t>
            </a:r>
          </a:p>
          <a:p>
            <a:pPr lvl="1">
              <a:buFontTx/>
              <a:buNone/>
            </a:pPr>
            <a:r>
              <a:rPr lang="en-US" sz="2000" dirty="0">
                <a:latin typeface="Arial" charset="0"/>
              </a:rPr>
              <a:t>•	Price/Earnings (P/E) ratios and variants (EBIT multiples, EBITDA multiples, Cash Flow multiples)</a:t>
            </a:r>
          </a:p>
          <a:p>
            <a:pPr lvl="1">
              <a:buFontTx/>
              <a:buNone/>
            </a:pPr>
            <a:r>
              <a:rPr lang="en-US" sz="2000" dirty="0">
                <a:latin typeface="Arial" charset="0"/>
              </a:rPr>
              <a:t>•	Price/Book (P/BV) ratios and variants (Tobin's Q)</a:t>
            </a:r>
          </a:p>
          <a:p>
            <a:pPr lvl="1">
              <a:buFontTx/>
              <a:buNone/>
            </a:pPr>
            <a:r>
              <a:rPr lang="en-US" sz="2000" dirty="0">
                <a:latin typeface="Arial" charset="0"/>
              </a:rPr>
              <a:t>•	Price/Sales ratios</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9643DB6B-51D7-4D98-93AE-45AE8DE2B2D5}" type="slidenum">
              <a:rPr lang="en-US">
                <a:solidFill>
                  <a:srgbClr val="000000"/>
                </a:solidFill>
                <a:latin typeface="Arial" charset="0"/>
              </a:rPr>
              <a:pPr fontAlgn="base">
                <a:spcBef>
                  <a:spcPct val="0"/>
                </a:spcBef>
                <a:spcAft>
                  <a:spcPct val="0"/>
                </a:spcAft>
              </a:pPr>
              <a:t>28</a:t>
            </a:fld>
            <a:endParaRPr lang="en-US">
              <a:solidFill>
                <a:srgbClr val="000000"/>
              </a:solidFill>
              <a:latin typeface="Arial" charset="0"/>
            </a:endParaRPr>
          </a:p>
        </p:txBody>
      </p:sp>
    </p:spTree>
    <p:extLst>
      <p:ext uri="{BB962C8B-B14F-4D97-AF65-F5344CB8AC3E}">
        <p14:creationId xmlns:p14="http://schemas.microsoft.com/office/powerpoint/2010/main" val="23497256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pPr>
            <a:fld id="{9643DB6B-51D7-4D98-93AE-45AE8DE2B2D5}" type="slidenum">
              <a:rPr lang="en-US">
                <a:solidFill>
                  <a:srgbClr val="000000"/>
                </a:solidFill>
                <a:latin typeface="Arial" charset="0"/>
              </a:rPr>
              <a:pPr fontAlgn="base">
                <a:spcBef>
                  <a:spcPct val="0"/>
                </a:spcBef>
                <a:spcAft>
                  <a:spcPct val="0"/>
                </a:spcAft>
              </a:pPr>
              <a:t>29</a:t>
            </a:fld>
            <a:endParaRPr lang="en-US">
              <a:solidFill>
                <a:srgbClr val="000000"/>
              </a:solidFill>
              <a:latin typeface="Arial" charset="0"/>
            </a:endParaRPr>
          </a:p>
        </p:txBody>
      </p:sp>
      <p:sp>
        <p:nvSpPr>
          <p:cNvPr id="2" name="Title 1"/>
          <p:cNvSpPr>
            <a:spLocks noGrp="1"/>
          </p:cNvSpPr>
          <p:nvPr>
            <p:ph type="title"/>
          </p:nvPr>
        </p:nvSpPr>
        <p:spPr>
          <a:xfrm>
            <a:off x="1004711" y="188100"/>
            <a:ext cx="9074856" cy="549089"/>
          </a:xfrm>
        </p:spPr>
        <p:txBody>
          <a:bodyPr/>
          <a:lstStyle/>
          <a:p>
            <a:r>
              <a:rPr lang="en-US" sz="2000" dirty="0"/>
              <a:t>Example of relative valuation</a:t>
            </a:r>
          </a:p>
        </p:txBody>
      </p:sp>
      <p:sp>
        <p:nvSpPr>
          <p:cNvPr id="6" name="TextBox 5"/>
          <p:cNvSpPr txBox="1"/>
          <p:nvPr/>
        </p:nvSpPr>
        <p:spPr>
          <a:xfrm>
            <a:off x="2373928" y="737189"/>
            <a:ext cx="7722909" cy="923330"/>
          </a:xfrm>
          <a:prstGeom prst="rect">
            <a:avLst/>
          </a:prstGeom>
          <a:solidFill>
            <a:srgbClr val="CED8EE"/>
          </a:solidFill>
        </p:spPr>
        <p:txBody>
          <a:bodyPr wrap="square" rtlCol="0">
            <a:spAutoFit/>
          </a:bodyPr>
          <a:lstStyle/>
          <a:p>
            <a:pPr eaLnBrk="0" fontAlgn="base" hangingPunct="0">
              <a:spcBef>
                <a:spcPct val="0"/>
              </a:spcBef>
              <a:spcAft>
                <a:spcPct val="0"/>
              </a:spcAft>
            </a:pPr>
            <a:r>
              <a:rPr lang="en-US" u="sng" dirty="0">
                <a:solidFill>
                  <a:srgbClr val="000000"/>
                </a:solidFill>
                <a:latin typeface="Arial" charset="0"/>
              </a:rPr>
              <a:t>Summary information from the previous table</a:t>
            </a:r>
          </a:p>
          <a:p>
            <a:pPr eaLnBrk="0" fontAlgn="base" hangingPunct="0">
              <a:spcBef>
                <a:spcPct val="0"/>
              </a:spcBef>
              <a:spcAft>
                <a:spcPct val="0"/>
              </a:spcAft>
            </a:pPr>
            <a:r>
              <a:rPr lang="en-US" dirty="0">
                <a:solidFill>
                  <a:srgbClr val="000000"/>
                </a:solidFill>
                <a:latin typeface="Arial" charset="0"/>
              </a:rPr>
              <a:t>  Average P/E ratio for software firms:  28.41      “benchmark PE”</a:t>
            </a:r>
          </a:p>
          <a:p>
            <a:pPr eaLnBrk="0" fontAlgn="base" hangingPunct="0">
              <a:spcBef>
                <a:spcPct val="0"/>
              </a:spcBef>
              <a:spcAft>
                <a:spcPct val="0"/>
              </a:spcAft>
            </a:pPr>
            <a:r>
              <a:rPr lang="en-US" dirty="0">
                <a:solidFill>
                  <a:srgbClr val="000000"/>
                </a:solidFill>
                <a:latin typeface="Arial" charset="0"/>
              </a:rPr>
              <a:t>  Average PEG ratio for software firms: 1.4        “benchmark PEG”</a:t>
            </a:r>
          </a:p>
        </p:txBody>
      </p:sp>
      <p:sp>
        <p:nvSpPr>
          <p:cNvPr id="5" name="TextBox 4"/>
          <p:cNvSpPr txBox="1"/>
          <p:nvPr/>
        </p:nvSpPr>
        <p:spPr>
          <a:xfrm>
            <a:off x="1004711" y="1804187"/>
            <a:ext cx="10272889" cy="3693319"/>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000000"/>
                </a:solidFill>
                <a:latin typeface="Arial" charset="0"/>
              </a:rPr>
              <a:t>Assume a software company Z had  earnings of $977,300 and </a:t>
            </a:r>
          </a:p>
          <a:p>
            <a:pPr eaLnBrk="0" fontAlgn="base" hangingPunct="0">
              <a:spcBef>
                <a:spcPct val="0"/>
              </a:spcBef>
              <a:spcAft>
                <a:spcPct val="0"/>
              </a:spcAft>
            </a:pPr>
            <a:r>
              <a:rPr lang="en-US" sz="2000" dirty="0">
                <a:solidFill>
                  <a:srgbClr val="000000"/>
                </a:solidFill>
                <a:latin typeface="Arial" charset="0"/>
              </a:rPr>
              <a:t>expected growth in earnings of 27.03%.  What is Z’s value of equity?</a:t>
            </a:r>
          </a:p>
          <a:p>
            <a:pPr eaLnBrk="0" fontAlgn="base" hangingPunct="0">
              <a:spcBef>
                <a:spcPct val="0"/>
              </a:spcBef>
              <a:spcAft>
                <a:spcPct val="0"/>
              </a:spcAft>
            </a:pPr>
            <a:endParaRPr lang="en-US" sz="2000" dirty="0">
              <a:solidFill>
                <a:srgbClr val="000000"/>
              </a:solidFill>
              <a:latin typeface="Arial" charset="0"/>
            </a:endParaRPr>
          </a:p>
          <a:p>
            <a:pPr eaLnBrk="0" fontAlgn="base" hangingPunct="0">
              <a:spcBef>
                <a:spcPct val="0"/>
              </a:spcBef>
              <a:spcAft>
                <a:spcPct val="0"/>
              </a:spcAft>
            </a:pPr>
            <a:endParaRPr lang="en-US" sz="600" dirty="0">
              <a:solidFill>
                <a:srgbClr val="000000"/>
              </a:solidFill>
              <a:latin typeface="Arial" charset="0"/>
            </a:endParaRPr>
          </a:p>
          <a:p>
            <a:pPr eaLnBrk="0" fontAlgn="base" hangingPunct="0">
              <a:spcBef>
                <a:spcPct val="0"/>
              </a:spcBef>
              <a:spcAft>
                <a:spcPct val="0"/>
              </a:spcAft>
            </a:pPr>
            <a:endParaRPr lang="en-US" sz="1600" dirty="0">
              <a:solidFill>
                <a:srgbClr val="000000"/>
              </a:solidFill>
              <a:latin typeface="Arial" charset="0"/>
            </a:endParaRPr>
          </a:p>
          <a:p>
            <a:pPr eaLnBrk="0" fontAlgn="base" hangingPunct="0">
              <a:spcBef>
                <a:spcPct val="0"/>
              </a:spcBef>
              <a:spcAft>
                <a:spcPct val="0"/>
              </a:spcAft>
            </a:pPr>
            <a:r>
              <a:rPr lang="en-US" sz="2000" dirty="0">
                <a:solidFill>
                  <a:srgbClr val="000000"/>
                </a:solidFill>
                <a:latin typeface="Arial" charset="0"/>
              </a:rPr>
              <a:t>Using the P/E ratio: $977,300 * 28.41 = $27.765 million</a:t>
            </a:r>
          </a:p>
          <a:p>
            <a:pPr eaLnBrk="0" fontAlgn="base" hangingPunct="0">
              <a:spcBef>
                <a:spcPct val="0"/>
              </a:spcBef>
              <a:spcAft>
                <a:spcPct val="0"/>
              </a:spcAft>
            </a:pPr>
            <a:endParaRPr lang="en-US" sz="2000" dirty="0">
              <a:solidFill>
                <a:srgbClr val="000000"/>
              </a:solidFill>
              <a:latin typeface="Arial" charset="0"/>
            </a:endParaRPr>
          </a:p>
          <a:p>
            <a:pPr eaLnBrk="0" fontAlgn="base" hangingPunct="0">
              <a:spcBef>
                <a:spcPct val="0"/>
              </a:spcBef>
              <a:spcAft>
                <a:spcPct val="0"/>
              </a:spcAft>
            </a:pPr>
            <a:endParaRPr lang="en-US" sz="2000" dirty="0">
              <a:solidFill>
                <a:srgbClr val="000000"/>
              </a:solidFill>
              <a:latin typeface="Arial" charset="0"/>
            </a:endParaRPr>
          </a:p>
          <a:p>
            <a:pPr lvl="1" eaLnBrk="0" fontAlgn="base" hangingPunct="0">
              <a:spcBef>
                <a:spcPct val="0"/>
              </a:spcBef>
              <a:spcAft>
                <a:spcPct val="0"/>
              </a:spcAft>
            </a:pPr>
            <a:endParaRPr lang="en-US" sz="2000" dirty="0">
              <a:solidFill>
                <a:srgbClr val="000000"/>
              </a:solidFill>
              <a:latin typeface="Arial" charset="0"/>
            </a:endParaRPr>
          </a:p>
          <a:p>
            <a:pPr lvl="1" eaLnBrk="0" fontAlgn="base" hangingPunct="0">
              <a:spcBef>
                <a:spcPct val="0"/>
              </a:spcBef>
              <a:spcAft>
                <a:spcPct val="0"/>
              </a:spcAft>
            </a:pPr>
            <a:endParaRPr lang="en-US" sz="2000" dirty="0">
              <a:solidFill>
                <a:srgbClr val="000000"/>
              </a:solidFill>
              <a:latin typeface="Arial" charset="0"/>
            </a:endParaRPr>
          </a:p>
          <a:p>
            <a:pPr lvl="1" eaLnBrk="0" fontAlgn="base" hangingPunct="0">
              <a:spcBef>
                <a:spcPct val="0"/>
              </a:spcBef>
              <a:spcAft>
                <a:spcPct val="0"/>
              </a:spcAft>
            </a:pPr>
            <a:endParaRPr lang="en-US" sz="1400" dirty="0">
              <a:solidFill>
                <a:srgbClr val="000000"/>
              </a:solidFill>
              <a:latin typeface="Arial" charset="0"/>
            </a:endParaRPr>
          </a:p>
          <a:p>
            <a:pPr marL="0" lvl="1" eaLnBrk="0" fontAlgn="base" hangingPunct="0">
              <a:spcBef>
                <a:spcPct val="0"/>
              </a:spcBef>
              <a:spcAft>
                <a:spcPct val="0"/>
              </a:spcAft>
            </a:pPr>
            <a:r>
              <a:rPr lang="en-US" sz="2000" dirty="0">
                <a:solidFill>
                  <a:srgbClr val="000000"/>
                </a:solidFill>
                <a:latin typeface="Arial" charset="0"/>
              </a:rPr>
              <a:t>Using the PEG ratio: = $977,300 * 27.03 * 1.40 = $ 37.056 million</a:t>
            </a:r>
          </a:p>
          <a:p>
            <a:pPr eaLnBrk="0" fontAlgn="base" hangingPunct="0">
              <a:spcBef>
                <a:spcPct val="0"/>
              </a:spcBef>
              <a:spcAft>
                <a:spcPct val="0"/>
              </a:spcAft>
            </a:pPr>
            <a:endParaRPr lang="en-US" dirty="0">
              <a:solidFill>
                <a:srgbClr val="000000"/>
              </a:solidFill>
              <a:latin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2247901" y="3581400"/>
                <a:ext cx="7113309" cy="530594"/>
              </a:xfrm>
              <a:prstGeom prst="rect">
                <a:avLst/>
              </a:prstGeom>
              <a:solidFill>
                <a:schemeClr val="bg2">
                  <a:lumMod val="20000"/>
                  <a:lumOff val="80000"/>
                </a:schemeClr>
              </a:solidFill>
              <a:ln>
                <a:solidFill>
                  <a:schemeClr val="tx1"/>
                </a:solidFill>
              </a:ln>
            </p:spPr>
            <p:txBody>
              <a:bodyPr wrap="square" rtlCol="0">
                <a:spAutoFit/>
              </a:bodyPr>
              <a:lstStyle/>
              <a:p>
                <a:pPr eaLnBrk="0" fontAlgn="base" hangingPunct="0">
                  <a:spcBef>
                    <a:spcPct val="0"/>
                  </a:spcBef>
                  <a:spcAft>
                    <a:spcPct val="0"/>
                  </a:spcAft>
                </a:pPr>
                <a:r>
                  <a:rPr lang="en-US" dirty="0">
                    <a:solidFill>
                      <a:srgbClr val="000000"/>
                    </a:solidFill>
                    <a:latin typeface="Arial" charset="0"/>
                  </a:rPr>
                  <a:t>Logic:  </a:t>
                </a:r>
                <a14:m>
                  <m:oMath xmlns:m="http://schemas.openxmlformats.org/officeDocument/2006/math">
                    <m:r>
                      <a:rPr lang="en-US" i="1">
                        <a:solidFill>
                          <a:srgbClr val="000000"/>
                        </a:solidFill>
                        <a:latin typeface="Cambria Math" panose="02040503050406030204" pitchFamily="18" charset="0"/>
                      </a:rPr>
                      <m:t>𝑓𝑖𝑟𝑚</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𝑣𝑎𝑙𝑢𝑒</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𝑓𝑖𝑟</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𝑚</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 </m:t>
                    </m:r>
                    <m:r>
                      <a:rPr lang="en-US" b="1" i="1">
                        <a:solidFill>
                          <a:srgbClr val="00B050"/>
                        </a:solidFill>
                        <a:latin typeface="Cambria Math" panose="02040503050406030204" pitchFamily="18" charset="0"/>
                      </a:rPr>
                      <m:t>𝒆𝒂𝒓𝒏𝒊𝒏𝒈𝒔</m:t>
                    </m:r>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𝑏𝑒𝑛𝑐h𝑚𝑎𝑟𝑘</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𝑝𝑟𝑖𝑐𝑒</m:t>
                        </m:r>
                      </m:num>
                      <m:den>
                        <m:r>
                          <a:rPr lang="en-US" i="1">
                            <a:solidFill>
                              <a:srgbClr val="000000"/>
                            </a:solidFill>
                            <a:latin typeface="Cambria Math" panose="02040503050406030204" pitchFamily="18" charset="0"/>
                          </a:rPr>
                          <m:t>𝑏𝑒𝑛𝑐h𝑚𝑎𝑟𝑘</m:t>
                        </m:r>
                        <m:r>
                          <a:rPr lang="en-US" i="1">
                            <a:solidFill>
                              <a:srgbClr val="000000"/>
                            </a:solidFill>
                            <a:latin typeface="Cambria Math" panose="02040503050406030204" pitchFamily="18" charset="0"/>
                          </a:rPr>
                          <m:t> </m:t>
                        </m:r>
                        <m:r>
                          <a:rPr lang="en-US" b="1" i="1">
                            <a:solidFill>
                              <a:srgbClr val="00B050"/>
                            </a:solidFill>
                            <a:latin typeface="Cambria Math" panose="02040503050406030204" pitchFamily="18" charset="0"/>
                          </a:rPr>
                          <m:t>𝒆𝒂𝒓𝒏𝒊𝒏𝒈𝒔</m:t>
                        </m:r>
                      </m:den>
                    </m:f>
                    <m:r>
                      <a:rPr lang="en-US" i="1">
                        <a:solidFill>
                          <a:srgbClr val="000000"/>
                        </a:solidFill>
                        <a:latin typeface="Cambria Math" panose="02040503050406030204" pitchFamily="18" charset="0"/>
                      </a:rPr>
                      <m:t> </m:t>
                    </m:r>
                  </m:oMath>
                </a14:m>
                <a:endParaRPr lang="en-US" dirty="0">
                  <a:solidFill>
                    <a:srgbClr val="000000"/>
                  </a:solidFill>
                  <a:latin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47901" y="3581400"/>
                <a:ext cx="7113309" cy="530594"/>
              </a:xfrm>
              <a:prstGeom prst="rect">
                <a:avLst/>
              </a:prstGeom>
              <a:blipFill>
                <a:blip r:embed="rId3"/>
                <a:stretch>
                  <a:fillRect l="-684" b="-224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44740" y="5329012"/>
                <a:ext cx="8181287" cy="530594"/>
              </a:xfrm>
              <a:prstGeom prst="rect">
                <a:avLst/>
              </a:prstGeom>
              <a:solidFill>
                <a:schemeClr val="bg2">
                  <a:lumMod val="20000"/>
                  <a:lumOff val="80000"/>
                </a:schemeClr>
              </a:solidFill>
              <a:ln>
                <a:solidFill>
                  <a:schemeClr val="tx1"/>
                </a:solidFill>
              </a:ln>
            </p:spPr>
            <p:txBody>
              <a:bodyPr wrap="square" rtlCol="0">
                <a:spAutoFit/>
              </a:bodyPr>
              <a:lstStyle/>
              <a:p>
                <a:pPr eaLnBrk="0" fontAlgn="base" hangingPunct="0">
                  <a:spcBef>
                    <a:spcPct val="0"/>
                  </a:spcBef>
                  <a:spcAft>
                    <a:spcPct val="0"/>
                  </a:spcAft>
                </a:pPr>
                <a:r>
                  <a:rPr lang="en-US" dirty="0">
                    <a:solidFill>
                      <a:srgbClr val="000000"/>
                    </a:solidFill>
                    <a:latin typeface="Arial" charset="0"/>
                  </a:rPr>
                  <a:t>Logic:</a:t>
                </a:r>
                <a14:m>
                  <m:oMath xmlns:m="http://schemas.openxmlformats.org/officeDocument/2006/math">
                    <m:r>
                      <a:rPr lang="en-US" i="1">
                        <a:solidFill>
                          <a:srgbClr val="000000"/>
                        </a:solidFill>
                        <a:latin typeface="Cambria Math" panose="02040503050406030204" pitchFamily="18" charset="0"/>
                      </a:rPr>
                      <m:t>𝑓𝑖𝑟𝑚</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𝑣𝑎𝑙𝑢𝑒</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𝑓𝑖𝑟</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𝑚</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 </m:t>
                    </m:r>
                    <m:r>
                      <a:rPr lang="en-US" b="1" i="1">
                        <a:solidFill>
                          <a:srgbClr val="00B050"/>
                        </a:solidFill>
                        <a:latin typeface="Cambria Math" panose="02040503050406030204" pitchFamily="18" charset="0"/>
                      </a:rPr>
                      <m:t>𝒆𝒂𝒓𝒏𝒊𝒏𝒈𝒔</m:t>
                    </m:r>
                    <m:r>
                      <a:rPr lang="en-US" i="1">
                        <a:solidFill>
                          <a:srgbClr val="000000"/>
                        </a:solidFill>
                        <a:latin typeface="Cambria Math" panose="02040503050406030204" pitchFamily="18" charset="0"/>
                      </a:rPr>
                      <m:t> ∗</m:t>
                    </m:r>
                    <m:r>
                      <a:rPr lang="en-US" b="1" i="1" smtClean="0">
                        <a:solidFill>
                          <a:srgbClr val="470000"/>
                        </a:solidFill>
                        <a:latin typeface="Cambria Math" panose="02040503050406030204" pitchFamily="18" charset="0"/>
                      </a:rPr>
                      <m:t>𝒈𝒓𝒐𝒘𝒕𝒉</m:t>
                    </m:r>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𝑏𝑒𝑛𝑐h𝑚𝑎𝑟𝑘</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𝑝𝑟𝑖𝑐𝑒</m:t>
                        </m:r>
                      </m:num>
                      <m:den>
                        <m:r>
                          <a:rPr lang="en-US" i="1">
                            <a:solidFill>
                              <a:srgbClr val="000000"/>
                            </a:solidFill>
                            <a:latin typeface="Cambria Math" panose="02040503050406030204" pitchFamily="18" charset="0"/>
                          </a:rPr>
                          <m:t>𝑏𝑒𝑛𝑐h𝑚𝑎𝑟𝑘</m:t>
                        </m:r>
                        <m:r>
                          <a:rPr lang="en-US" i="1">
                            <a:solidFill>
                              <a:srgbClr val="000000"/>
                            </a:solidFill>
                            <a:latin typeface="Cambria Math" panose="02040503050406030204" pitchFamily="18" charset="0"/>
                          </a:rPr>
                          <m:t> </m:t>
                        </m:r>
                        <m:r>
                          <a:rPr lang="en-US" b="1" i="1">
                            <a:solidFill>
                              <a:srgbClr val="00B050"/>
                            </a:solidFill>
                            <a:latin typeface="Cambria Math" panose="02040503050406030204" pitchFamily="18" charset="0"/>
                          </a:rPr>
                          <m:t>𝒆𝒂𝒓𝒏𝒊𝒏𝒈𝒔</m:t>
                        </m:r>
                        <m:r>
                          <a:rPr lang="en-US" b="1" i="1">
                            <a:solidFill>
                              <a:srgbClr val="00B050"/>
                            </a:solidFill>
                            <a:latin typeface="Cambria Math" panose="02040503050406030204" pitchFamily="18" charset="0"/>
                          </a:rPr>
                          <m:t> ∗</m:t>
                        </m:r>
                        <m:r>
                          <a:rPr lang="en-US" b="1" i="1" smtClean="0">
                            <a:solidFill>
                              <a:srgbClr val="470000"/>
                            </a:solidFill>
                            <a:latin typeface="Cambria Math" panose="02040503050406030204" pitchFamily="18" charset="0"/>
                          </a:rPr>
                          <m:t>𝒈𝒓𝒐𝒘𝒕𝒉</m:t>
                        </m:r>
                      </m:den>
                    </m:f>
                    <m:r>
                      <a:rPr lang="en-US" i="1">
                        <a:solidFill>
                          <a:srgbClr val="000000"/>
                        </a:solidFill>
                        <a:latin typeface="Cambria Math" panose="02040503050406030204" pitchFamily="18" charset="0"/>
                      </a:rPr>
                      <m:t> </m:t>
                    </m:r>
                  </m:oMath>
                </a14:m>
                <a:endParaRPr lang="en-US" dirty="0">
                  <a:solidFill>
                    <a:srgbClr val="000000"/>
                  </a:solidFill>
                  <a:latin typeface="Arial"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44740" y="5329012"/>
                <a:ext cx="8181287" cy="530594"/>
              </a:xfrm>
              <a:prstGeom prst="rect">
                <a:avLst/>
              </a:prstGeom>
              <a:blipFill>
                <a:blip r:embed="rId4"/>
                <a:stretch>
                  <a:fillRect l="-595" b="-4494"/>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6391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3</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Example review questions related to PowerPoint file 11</a:t>
            </a:r>
          </a:p>
        </p:txBody>
      </p:sp>
      <p:sp>
        <p:nvSpPr>
          <p:cNvPr id="7172" name="Rectangle 3"/>
          <p:cNvSpPr>
            <a:spLocks noGrp="1" noChangeArrowheads="1"/>
          </p:cNvSpPr>
          <p:nvPr>
            <p:ph type="body" idx="1"/>
          </p:nvPr>
        </p:nvSpPr>
        <p:spPr>
          <a:xfrm>
            <a:off x="1016000" y="1752600"/>
            <a:ext cx="10261600" cy="4332111"/>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How is total risk measured in finance? How is systematic risk measured?</a:t>
            </a:r>
          </a:p>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What happens to the total risk of a portfolio as you increase the number of assets together in the portfolio?</a:t>
            </a:r>
          </a:p>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What is the difference between “market” and “firm specific” risk?  What are some synonyms for “market” risk?  What are some synonyms for “firm specific” risk?</a:t>
            </a:r>
          </a:p>
          <a:p>
            <a:pPr>
              <a:lnSpc>
                <a:spcPct val="107000"/>
              </a:lnSpc>
              <a:spcBef>
                <a:spcPts val="0"/>
              </a:spcBef>
              <a:spcAft>
                <a:spcPts val="0"/>
              </a:spcAft>
              <a:buFont typeface="+mj-lt"/>
              <a:buAutoNum type="arabicPeriod"/>
            </a:pPr>
            <a:r>
              <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According to the CAPM, what type of risk is “compensated”? What is the CAPM equation?  What are the inputs</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How do you estimate a beta?</a:t>
            </a:r>
          </a:p>
          <a:p>
            <a:pPr>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Can you draw and interpret the SML and SCL figures? </a:t>
            </a:r>
            <a:r>
              <a:rPr lang="en-US" altLang="en-US" sz="2000" dirty="0"/>
              <a:t>	</a:t>
            </a:r>
          </a:p>
        </p:txBody>
      </p:sp>
    </p:spTree>
    <p:extLst>
      <p:ext uri="{BB962C8B-B14F-4D97-AF65-F5344CB8AC3E}">
        <p14:creationId xmlns:p14="http://schemas.microsoft.com/office/powerpoint/2010/main" val="1506601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30</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Example review questions related to PowerPoint file 14</a:t>
            </a:r>
          </a:p>
        </p:txBody>
      </p:sp>
      <p:sp>
        <p:nvSpPr>
          <p:cNvPr id="7172" name="Rectangle 3"/>
          <p:cNvSpPr>
            <a:spLocks noGrp="1" noChangeArrowheads="1"/>
          </p:cNvSpPr>
          <p:nvPr>
            <p:ph type="body" idx="1"/>
          </p:nvPr>
        </p:nvSpPr>
        <p:spPr>
          <a:xfrm>
            <a:off x="1016000" y="1752600"/>
            <a:ext cx="10261600" cy="4332111"/>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is the </a:t>
            </a:r>
            <a:r>
              <a:rPr lang="en-US" sz="2000" dirty="0">
                <a:highlight>
                  <a:srgbClr val="FFFF00"/>
                </a:highlight>
                <a:ea typeface="Calibri" panose="020F0502020204030204" pitchFamily="34" charset="0"/>
                <a:cs typeface="Times New Roman" panose="02020603050405020304" pitchFamily="18" charset="0"/>
              </a:rPr>
              <a:t>WACC formula</a:t>
            </a:r>
            <a:r>
              <a:rPr lang="en-US" sz="2000" dirty="0">
                <a:ea typeface="Calibri" panose="020F0502020204030204" pitchFamily="34" charset="0"/>
                <a:cs typeface="Times New Roman" panose="02020603050405020304" pitchFamily="18" charset="0"/>
              </a:rPr>
              <a:t>?  </a:t>
            </a:r>
            <a:r>
              <a:rPr lang="en-US" sz="2000" dirty="0">
                <a:highlight>
                  <a:srgbClr val="FFFF00"/>
                </a:highlight>
                <a:ea typeface="Calibri" panose="020F0502020204030204" pitchFamily="34" charset="0"/>
                <a:cs typeface="Times New Roman" panose="02020603050405020304" pitchFamily="18" charset="0"/>
              </a:rPr>
              <a:t>What are the inputs</a:t>
            </a:r>
            <a:r>
              <a:rPr lang="en-US" sz="2000" dirty="0">
                <a:ea typeface="Calibri" panose="020F0502020204030204" pitchFamily="34" charset="0"/>
                <a:cs typeface="Times New Roman" panose="02020603050405020304" pitchFamily="18" charset="0"/>
              </a:rPr>
              <a:t>?</a:t>
            </a:r>
          </a:p>
          <a:p>
            <a:pPr>
              <a:lnSpc>
                <a:spcPct val="107000"/>
              </a:lnSpc>
              <a:spcBef>
                <a:spcPts val="0"/>
              </a:spcBef>
              <a:spcAft>
                <a:spcPts val="0"/>
              </a:spcAft>
              <a:buFont typeface="+mj-lt"/>
              <a:buAutoNum type="arabicPeriod"/>
            </a:pPr>
            <a:r>
              <a:rPr lang="en-US" altLang="en-US" sz="2000" dirty="0">
                <a:cs typeface="Times New Roman" panose="02020603050405020304" pitchFamily="18" charset="0"/>
              </a:rPr>
              <a:t>What effect does </a:t>
            </a:r>
            <a:r>
              <a:rPr lang="en-US" altLang="en-US" sz="2000" dirty="0">
                <a:highlight>
                  <a:srgbClr val="FFFF00"/>
                </a:highlight>
                <a:cs typeface="Times New Roman" panose="02020603050405020304" pitchFamily="18" charset="0"/>
              </a:rPr>
              <a:t>debt have on taxes? On firm value?  On probability of default?</a:t>
            </a:r>
          </a:p>
          <a:p>
            <a:pPr>
              <a:lnSpc>
                <a:spcPct val="107000"/>
              </a:lnSpc>
              <a:spcBef>
                <a:spcPts val="0"/>
              </a:spcBef>
              <a:spcAft>
                <a:spcPts val="0"/>
              </a:spcAft>
              <a:buFont typeface="+mj-lt"/>
              <a:buAutoNum type="arabicPeriod"/>
            </a:pPr>
            <a:r>
              <a:rPr lang="en-US" altLang="en-US" sz="2000" dirty="0">
                <a:highlight>
                  <a:srgbClr val="FFFF00"/>
                </a:highlight>
                <a:cs typeface="Times New Roman" panose="02020603050405020304" pitchFamily="18" charset="0"/>
              </a:rPr>
              <a:t>What kinds of characteristics would make debt more valuable for one firm compared to another</a:t>
            </a:r>
            <a:r>
              <a:rPr lang="en-US" altLang="en-US" sz="2000" dirty="0">
                <a:cs typeface="Times New Roman" panose="02020603050405020304" pitchFamily="18" charset="0"/>
              </a:rPr>
              <a:t>?</a:t>
            </a:r>
          </a:p>
          <a:p>
            <a:pPr>
              <a:lnSpc>
                <a:spcPct val="107000"/>
              </a:lnSpc>
              <a:spcBef>
                <a:spcPts val="0"/>
              </a:spcBef>
              <a:spcAft>
                <a:spcPts val="0"/>
              </a:spcAft>
              <a:buFont typeface="+mj-lt"/>
              <a:buAutoNum type="arabicPeriod"/>
            </a:pPr>
            <a:r>
              <a:rPr lang="en-US" altLang="en-US" sz="2000" dirty="0">
                <a:highlight>
                  <a:srgbClr val="FFFF00"/>
                </a:highlight>
                <a:cs typeface="Times New Roman" panose="02020603050405020304" pitchFamily="18" charset="0"/>
              </a:rPr>
              <a:t>What does M&amp;M say about capital structure?</a:t>
            </a:r>
          </a:p>
          <a:p>
            <a:pPr>
              <a:lnSpc>
                <a:spcPct val="107000"/>
              </a:lnSpc>
              <a:spcBef>
                <a:spcPts val="0"/>
              </a:spcBef>
              <a:spcAft>
                <a:spcPts val="0"/>
              </a:spcAft>
              <a:buFont typeface="+mj-lt"/>
              <a:buAutoNum type="arabicPeriod"/>
            </a:pPr>
            <a:r>
              <a:rPr lang="en-US" altLang="en-US" sz="2000" dirty="0">
                <a:highlight>
                  <a:srgbClr val="FFFF00"/>
                </a:highlight>
              </a:rPr>
              <a:t>How much is the tax shield worth?  Under what conditions is the value of the tax shield estimated as t*D?</a:t>
            </a:r>
          </a:p>
        </p:txBody>
      </p:sp>
    </p:spTree>
    <p:extLst>
      <p:ext uri="{BB962C8B-B14F-4D97-AF65-F5344CB8AC3E}">
        <p14:creationId xmlns:p14="http://schemas.microsoft.com/office/powerpoint/2010/main" val="3906740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42213A90-2D67-4591-B3BE-76BE2A9ACCAD}" type="slidenum">
              <a:rPr lang="en-US" altLang="en-US"/>
              <a:pPr/>
              <a:t>31</a:t>
            </a:fld>
            <a:endParaRPr lang="en-US" altLang="en-US"/>
          </a:p>
        </p:txBody>
      </p:sp>
      <p:sp>
        <p:nvSpPr>
          <p:cNvPr id="32770" name="Rectangle 2"/>
          <p:cNvSpPr>
            <a:spLocks noGrp="1" noChangeArrowheads="1"/>
          </p:cNvSpPr>
          <p:nvPr>
            <p:ph type="title"/>
          </p:nvPr>
        </p:nvSpPr>
        <p:spPr/>
        <p:txBody>
          <a:bodyPr/>
          <a:lstStyle/>
          <a:p>
            <a:r>
              <a:rPr lang="en-US" altLang="en-US" sz="2400" dirty="0"/>
              <a:t>The weighted average cost of capital </a:t>
            </a:r>
          </a:p>
        </p:txBody>
      </p:sp>
      <mc:AlternateContent xmlns:mc="http://schemas.openxmlformats.org/markup-compatibility/2006" xmlns:a14="http://schemas.microsoft.com/office/drawing/2010/main">
        <mc:Choice Requires="a14">
          <p:sp>
            <p:nvSpPr>
              <p:cNvPr id="32771" name="Rectangle 3"/>
              <p:cNvSpPr>
                <a:spLocks noGrp="1" noChangeArrowheads="1"/>
              </p:cNvSpPr>
              <p:nvPr>
                <p:ph type="body" sz="half" idx="1"/>
              </p:nvPr>
            </p:nvSpPr>
            <p:spPr>
              <a:xfrm>
                <a:off x="1016000" y="1828800"/>
                <a:ext cx="10261600" cy="4038600"/>
              </a:xfrm>
            </p:spPr>
            <p:txBody>
              <a:bodyPr/>
              <a:lstStyle/>
              <a:p>
                <a:pPr>
                  <a:buFont typeface="Wingdings" panose="05000000000000000000" pitchFamily="2" charset="2"/>
                  <a:buNone/>
                </a:pPr>
                <a:r>
                  <a:rPr lang="en-US" altLang="en-US" sz="2000" dirty="0"/>
                  <a:t>     The WACC summarizes the after-tax cost of capital to the firm from all sources of financing.  Assuming no preferred stock, the weights are the % of equity and debt in the capital structure.</a:t>
                </a:r>
              </a:p>
              <a:p>
                <a:pPr>
                  <a:buFont typeface="Wingdings" panose="05000000000000000000" pitchFamily="2" charset="2"/>
                  <a:buNone/>
                </a:pPr>
                <a:endParaRPr lang="en-US" altLang="en-US" sz="2000" dirty="0"/>
              </a:p>
              <a:p>
                <a:pPr>
                  <a:buNone/>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rPr>
                        <m:t>𝑊𝐴𝐶𝐶</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𝑟</m:t>
                          </m:r>
                        </m:e>
                        <m:sub>
                          <m:r>
                            <a:rPr lang="en-US" altLang="en-US" sz="2000" i="1">
                              <a:latin typeface="Cambria Math" panose="02040503050406030204" pitchFamily="18" charset="0"/>
                            </a:rPr>
                            <m:t>𝐸</m:t>
                          </m:r>
                        </m:sub>
                      </m:sSub>
                      <m:d>
                        <m:dPr>
                          <m:ctrlPr>
                            <a:rPr lang="en-US" altLang="en-US" sz="2000" i="1">
                              <a:latin typeface="Cambria Math" panose="02040503050406030204" pitchFamily="18" charset="0"/>
                            </a:rPr>
                          </m:ctrlPr>
                        </m:dPr>
                        <m:e>
                          <m:f>
                            <m:fPr>
                              <m:ctrlPr>
                                <a:rPr lang="en-US" altLang="en-US" sz="2000" i="1">
                                  <a:latin typeface="Cambria Math" panose="02040503050406030204" pitchFamily="18" charset="0"/>
                                </a:rPr>
                              </m:ctrlPr>
                            </m:fPr>
                            <m:num>
                              <m:r>
                                <a:rPr lang="en-US" altLang="en-US" sz="2000" i="1">
                                  <a:latin typeface="Cambria Math" panose="02040503050406030204" pitchFamily="18" charset="0"/>
                                </a:rPr>
                                <m:t>𝐸</m:t>
                              </m:r>
                            </m:num>
                            <m:den>
                              <m:r>
                                <a:rPr lang="en-US" altLang="en-US" sz="2000" i="1">
                                  <a:latin typeface="Cambria Math" panose="02040503050406030204" pitchFamily="18" charset="0"/>
                                </a:rPr>
                                <m:t>𝐷</m:t>
                              </m:r>
                              <m:r>
                                <a:rPr lang="en-US" altLang="en-US" sz="2000" i="1">
                                  <a:latin typeface="Cambria Math" panose="02040503050406030204" pitchFamily="18" charset="0"/>
                                </a:rPr>
                                <m:t>+</m:t>
                              </m:r>
                              <m:r>
                                <a:rPr lang="en-US" altLang="en-US" sz="2000" i="1">
                                  <a:latin typeface="Cambria Math" panose="02040503050406030204" pitchFamily="18" charset="0"/>
                                </a:rPr>
                                <m:t>𝐸</m:t>
                              </m:r>
                            </m:den>
                          </m:f>
                        </m:e>
                      </m:d>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𝑟</m:t>
                          </m:r>
                        </m:e>
                        <m:sub>
                          <m:r>
                            <a:rPr lang="en-US" altLang="en-US" sz="2000" i="1">
                              <a:latin typeface="Cambria Math" panose="02040503050406030204" pitchFamily="18" charset="0"/>
                            </a:rPr>
                            <m:t>𝐷</m:t>
                          </m:r>
                        </m:sub>
                      </m:sSub>
                      <m:d>
                        <m:dPr>
                          <m:ctrlPr>
                            <a:rPr lang="en-US" altLang="en-US" sz="2000" i="1">
                              <a:latin typeface="Cambria Math" panose="02040503050406030204" pitchFamily="18" charset="0"/>
                            </a:rPr>
                          </m:ctrlPr>
                        </m:dPr>
                        <m:e>
                          <m:r>
                            <a:rPr lang="en-US" altLang="en-US" sz="2000" i="1">
                              <a:latin typeface="Cambria Math" panose="02040503050406030204" pitchFamily="18" charset="0"/>
                            </a:rPr>
                            <m:t>1−</m:t>
                          </m:r>
                          <m:r>
                            <a:rPr lang="en-US" altLang="en-US" sz="2000" i="1">
                              <a:latin typeface="Cambria Math" panose="02040503050406030204" pitchFamily="18" charset="0"/>
                            </a:rPr>
                            <m:t>𝑡</m:t>
                          </m:r>
                        </m:e>
                      </m:d>
                      <m:d>
                        <m:dPr>
                          <m:ctrlPr>
                            <a:rPr lang="en-US" altLang="en-US" sz="2000" i="1">
                              <a:latin typeface="Cambria Math" panose="02040503050406030204" pitchFamily="18" charset="0"/>
                            </a:rPr>
                          </m:ctrlPr>
                        </m:dPr>
                        <m:e>
                          <m:f>
                            <m:fPr>
                              <m:ctrlPr>
                                <a:rPr lang="en-US" altLang="en-US" sz="2000" i="1">
                                  <a:latin typeface="Cambria Math" panose="02040503050406030204" pitchFamily="18" charset="0"/>
                                </a:rPr>
                              </m:ctrlPr>
                            </m:fPr>
                            <m:num>
                              <m:r>
                                <a:rPr lang="en-US" altLang="en-US" sz="2000" i="1">
                                  <a:latin typeface="Cambria Math" panose="02040503050406030204" pitchFamily="18" charset="0"/>
                                </a:rPr>
                                <m:t>𝐷</m:t>
                              </m:r>
                            </m:num>
                            <m:den>
                              <m:r>
                                <a:rPr lang="en-US" altLang="en-US" sz="2000" i="1">
                                  <a:latin typeface="Cambria Math" panose="02040503050406030204" pitchFamily="18" charset="0"/>
                                </a:rPr>
                                <m:t>𝐷</m:t>
                              </m:r>
                              <m:r>
                                <a:rPr lang="en-US" altLang="en-US" sz="2000" i="1">
                                  <a:latin typeface="Cambria Math" panose="02040503050406030204" pitchFamily="18" charset="0"/>
                                </a:rPr>
                                <m:t>+</m:t>
                              </m:r>
                              <m:r>
                                <a:rPr lang="en-US" altLang="en-US" sz="2000" i="1">
                                  <a:latin typeface="Cambria Math" panose="02040503050406030204" pitchFamily="18" charset="0"/>
                                </a:rPr>
                                <m:t>𝐸</m:t>
                              </m:r>
                            </m:den>
                          </m:f>
                        </m:e>
                      </m:d>
                    </m:oMath>
                  </m:oMathPara>
                </a14:m>
                <a:endParaRPr lang="en-US" altLang="en-US" sz="2000" dirty="0"/>
              </a:p>
              <a:p>
                <a:pPr>
                  <a:buFont typeface="Wingdings" panose="05000000000000000000" pitchFamily="2" charset="2"/>
                  <a:buNone/>
                </a:pPr>
                <a:endParaRPr lang="en-US" altLang="en-US" sz="2000" dirty="0"/>
              </a:p>
            </p:txBody>
          </p:sp>
        </mc:Choice>
        <mc:Fallback xmlns="">
          <p:sp>
            <p:nvSpPr>
              <p:cNvPr id="32771" name="Rectangle 3"/>
              <p:cNvSpPr>
                <a:spLocks noGrp="1" noRot="1" noChangeAspect="1" noMove="1" noResize="1" noEditPoints="1" noAdjustHandles="1" noChangeArrowheads="1" noChangeShapeType="1" noTextEdit="1"/>
              </p:cNvSpPr>
              <p:nvPr>
                <p:ph type="body" sz="half" idx="1"/>
              </p:nvPr>
            </p:nvSpPr>
            <p:spPr>
              <a:xfrm>
                <a:off x="1016000" y="1828800"/>
                <a:ext cx="10261600" cy="4038600"/>
              </a:xfrm>
              <a:blipFill>
                <a:blip r:embed="rId2"/>
                <a:stretch>
                  <a:fillRect t="-603"/>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32</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WACC inputs</a:t>
            </a:r>
          </a:p>
        </p:txBody>
      </p:sp>
      <p:sp>
        <p:nvSpPr>
          <p:cNvPr id="7172" name="Rectangle 3"/>
          <p:cNvSpPr>
            <a:spLocks noGrp="1" noChangeArrowheads="1"/>
          </p:cNvSpPr>
          <p:nvPr>
            <p:ph type="body" idx="1"/>
          </p:nvPr>
        </p:nvSpPr>
        <p:spPr>
          <a:xfrm>
            <a:off x="1016000" y="1752600"/>
            <a:ext cx="10261600" cy="4332111"/>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r</a:t>
            </a:r>
            <a:r>
              <a:rPr lang="en-US" sz="2000" baseline="-25000" dirty="0">
                <a:ea typeface="Calibri" panose="020F0502020204030204" pitchFamily="34" charset="0"/>
                <a:cs typeface="Times New Roman" panose="02020603050405020304" pitchFamily="18" charset="0"/>
              </a:rPr>
              <a:t>E</a:t>
            </a:r>
            <a:r>
              <a:rPr lang="en-US" sz="2000" dirty="0">
                <a:ea typeface="Calibri" panose="020F0502020204030204" pitchFamily="34" charset="0"/>
                <a:cs typeface="Times New Roman" panose="02020603050405020304" pitchFamily="18" charset="0"/>
              </a:rPr>
              <a:t> : Cost of equity (CAPM, constant growth, or ~6% + cost of debt)</a:t>
            </a:r>
          </a:p>
          <a:p>
            <a:pPr>
              <a:lnSpc>
                <a:spcPct val="107000"/>
              </a:lnSpc>
              <a:spcBef>
                <a:spcPts val="0"/>
              </a:spcBef>
              <a:spcAft>
                <a:spcPts val="0"/>
              </a:spcAft>
            </a:pPr>
            <a:r>
              <a:rPr lang="en-US" altLang="en-US" sz="2000" dirty="0">
                <a:cs typeface="Times New Roman" panose="02020603050405020304" pitchFamily="18" charset="0"/>
              </a:rPr>
              <a:t>r</a:t>
            </a:r>
            <a:r>
              <a:rPr lang="en-US" altLang="en-US" sz="2000" baseline="-25000" dirty="0">
                <a:cs typeface="Times New Roman" panose="02020603050405020304" pitchFamily="18" charset="0"/>
              </a:rPr>
              <a:t>D</a:t>
            </a:r>
            <a:r>
              <a:rPr lang="en-US" altLang="en-US" sz="2000" dirty="0">
                <a:cs typeface="Times New Roman" panose="02020603050405020304" pitchFamily="18" charset="0"/>
              </a:rPr>
              <a:t> : Cost debt (YTM on straight debt, tables that relate cost of debt to ratings or synthetic ratings)</a:t>
            </a:r>
          </a:p>
          <a:p>
            <a:pPr>
              <a:lnSpc>
                <a:spcPct val="107000"/>
              </a:lnSpc>
              <a:spcBef>
                <a:spcPts val="0"/>
              </a:spcBef>
              <a:spcAft>
                <a:spcPts val="0"/>
              </a:spcAft>
            </a:pPr>
            <a:r>
              <a:rPr lang="en-US" altLang="en-US" sz="2000" dirty="0">
                <a:cs typeface="Times New Roman" panose="02020603050405020304" pitchFamily="18" charset="0"/>
              </a:rPr>
              <a:t>E:  market value of equity</a:t>
            </a:r>
          </a:p>
          <a:p>
            <a:pPr>
              <a:lnSpc>
                <a:spcPct val="107000"/>
              </a:lnSpc>
              <a:spcBef>
                <a:spcPts val="0"/>
              </a:spcBef>
              <a:spcAft>
                <a:spcPts val="0"/>
              </a:spcAft>
            </a:pPr>
            <a:r>
              <a:rPr lang="en-US" altLang="en-US" sz="2000" dirty="0">
                <a:cs typeface="Times New Roman" panose="02020603050405020304" pitchFamily="18" charset="0"/>
              </a:rPr>
              <a:t>D:  market value of debt (often approximated using book value of debt)</a:t>
            </a:r>
          </a:p>
          <a:p>
            <a:pPr>
              <a:lnSpc>
                <a:spcPct val="107000"/>
              </a:lnSpc>
              <a:spcBef>
                <a:spcPts val="0"/>
              </a:spcBef>
              <a:spcAft>
                <a:spcPts val="0"/>
              </a:spcAft>
            </a:pPr>
            <a:r>
              <a:rPr lang="en-US" altLang="en-US" sz="2000" dirty="0">
                <a:cs typeface="Times New Roman" panose="02020603050405020304" pitchFamily="18" charset="0"/>
              </a:rPr>
              <a:t>t : corporate tax rate</a:t>
            </a:r>
            <a:endParaRPr lang="en-US" altLang="en-US" sz="2000" dirty="0"/>
          </a:p>
        </p:txBody>
      </p:sp>
    </p:spTree>
    <p:extLst>
      <p:ext uri="{BB962C8B-B14F-4D97-AF65-F5344CB8AC3E}">
        <p14:creationId xmlns:p14="http://schemas.microsoft.com/office/powerpoint/2010/main" val="445708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33</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As debt increases in the capital structure…</a:t>
            </a:r>
          </a:p>
        </p:txBody>
      </p:sp>
      <p:sp>
        <p:nvSpPr>
          <p:cNvPr id="7172" name="Rectangle 3"/>
          <p:cNvSpPr>
            <a:spLocks noGrp="1" noChangeArrowheads="1"/>
          </p:cNvSpPr>
          <p:nvPr>
            <p:ph type="body" idx="1"/>
          </p:nvPr>
        </p:nvSpPr>
        <p:spPr>
          <a:xfrm>
            <a:off x="1016000" y="1752600"/>
            <a:ext cx="10261600" cy="4332111"/>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pPr>
            <a:r>
              <a:rPr lang="en-US" sz="2000" dirty="0">
                <a:ea typeface="Calibri" panose="020F0502020204030204" pitchFamily="34" charset="0"/>
                <a:cs typeface="Times New Roman" panose="02020603050405020304" pitchFamily="18" charset="0"/>
              </a:rPr>
              <a:t>Tax payments decrease</a:t>
            </a:r>
          </a:p>
          <a:p>
            <a:pPr>
              <a:lnSpc>
                <a:spcPct val="107000"/>
              </a:lnSpc>
              <a:spcBef>
                <a:spcPts val="0"/>
              </a:spcBef>
              <a:spcAft>
                <a:spcPts val="0"/>
              </a:spcAft>
            </a:pPr>
            <a:r>
              <a:rPr lang="en-US" altLang="en-US" sz="2000" dirty="0">
                <a:cs typeface="Times New Roman" panose="02020603050405020304" pitchFamily="18" charset="0"/>
              </a:rPr>
              <a:t>Initially firm value goes up (because of saved taxes), but eventually firm value decreases (because of the negative valuation effects of financial distress)</a:t>
            </a:r>
          </a:p>
          <a:p>
            <a:pPr>
              <a:lnSpc>
                <a:spcPct val="107000"/>
              </a:lnSpc>
              <a:spcBef>
                <a:spcPts val="0"/>
              </a:spcBef>
              <a:spcAft>
                <a:spcPts val="0"/>
              </a:spcAft>
            </a:pPr>
            <a:r>
              <a:rPr lang="en-US" altLang="en-US" sz="2000" dirty="0">
                <a:cs typeface="Times New Roman" panose="02020603050405020304" pitchFamily="18" charset="0"/>
              </a:rPr>
              <a:t>The probability of default goes up</a:t>
            </a:r>
          </a:p>
          <a:p>
            <a:pPr>
              <a:lnSpc>
                <a:spcPct val="107000"/>
              </a:lnSpc>
              <a:spcBef>
                <a:spcPts val="0"/>
              </a:spcBef>
              <a:spcAft>
                <a:spcPts val="0"/>
              </a:spcAft>
            </a:pPr>
            <a:r>
              <a:rPr lang="en-US" altLang="en-US" sz="2000" dirty="0">
                <a:cs typeface="Times New Roman" panose="02020603050405020304" pitchFamily="18" charset="0"/>
              </a:rPr>
              <a:t>The return on equity is leveraged (both bad and good outcomes are more extreme)</a:t>
            </a:r>
            <a:endParaRPr lang="en-US" altLang="en-US" sz="2000" dirty="0"/>
          </a:p>
        </p:txBody>
      </p:sp>
    </p:spTree>
    <p:extLst>
      <p:ext uri="{BB962C8B-B14F-4D97-AF65-F5344CB8AC3E}">
        <p14:creationId xmlns:p14="http://schemas.microsoft.com/office/powerpoint/2010/main" val="2212969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34</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Debt tends to work better at firms….</a:t>
            </a:r>
          </a:p>
        </p:txBody>
      </p:sp>
      <p:sp>
        <p:nvSpPr>
          <p:cNvPr id="7172" name="Rectangle 3"/>
          <p:cNvSpPr>
            <a:spLocks noGrp="1" noChangeArrowheads="1"/>
          </p:cNvSpPr>
          <p:nvPr>
            <p:ph type="body" idx="1"/>
          </p:nvPr>
        </p:nvSpPr>
        <p:spPr>
          <a:xfrm>
            <a:off x="1016000" y="1752600"/>
            <a:ext cx="10261600" cy="4332111"/>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marL="0" indent="0">
              <a:lnSpc>
                <a:spcPct val="107000"/>
              </a:lnSpc>
              <a:spcBef>
                <a:spcPts val="0"/>
              </a:spcBef>
              <a:spcAft>
                <a:spcPts val="0"/>
              </a:spcAft>
              <a:buNone/>
            </a:pPr>
            <a:r>
              <a:rPr lang="en-US" altLang="en-US" sz="2000" dirty="0"/>
              <a:t>That have relatively more tangible assets, are more profitable, and tend to have relatively less variability in earnings.</a:t>
            </a:r>
          </a:p>
        </p:txBody>
      </p:sp>
    </p:spTree>
    <p:extLst>
      <p:ext uri="{BB962C8B-B14F-4D97-AF65-F5344CB8AC3E}">
        <p14:creationId xmlns:p14="http://schemas.microsoft.com/office/powerpoint/2010/main" val="1383515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35</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M&amp;M</a:t>
            </a:r>
          </a:p>
        </p:txBody>
      </p:sp>
      <p:sp>
        <p:nvSpPr>
          <p:cNvPr id="7172" name="Rectangle 3"/>
          <p:cNvSpPr>
            <a:spLocks noGrp="1" noChangeArrowheads="1"/>
          </p:cNvSpPr>
          <p:nvPr>
            <p:ph type="body" idx="1"/>
          </p:nvPr>
        </p:nvSpPr>
        <p:spPr>
          <a:xfrm>
            <a:off x="1016000" y="1752600"/>
            <a:ext cx="10261600" cy="4332111"/>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marL="0" indent="0">
              <a:lnSpc>
                <a:spcPct val="107000"/>
              </a:lnSpc>
              <a:spcBef>
                <a:spcPts val="0"/>
              </a:spcBef>
              <a:spcAft>
                <a:spcPts val="0"/>
              </a:spcAft>
              <a:buNone/>
            </a:pPr>
            <a:r>
              <a:rPr lang="en-US" sz="2000" dirty="0">
                <a:ea typeface="Calibri" panose="020F0502020204030204" pitchFamily="34" charset="0"/>
                <a:cs typeface="Times New Roman" panose="02020603050405020304" pitchFamily="18" charset="0"/>
              </a:rPr>
              <a:t>Miller and Modigliani showed that under certain assumptions the capital structure was not important for firm value. These assumptions are described collectively in the lecture as “perfect capital markets”.</a:t>
            </a:r>
          </a:p>
          <a:p>
            <a:pPr>
              <a:lnSpc>
                <a:spcPct val="107000"/>
              </a:lnSpc>
              <a:spcBef>
                <a:spcPts val="0"/>
              </a:spcBef>
              <a:spcAft>
                <a:spcPts val="0"/>
              </a:spcAft>
              <a:buFont typeface="+mj-lt"/>
              <a:buAutoNum type="arabicPeriod"/>
            </a:pPr>
            <a:endParaRPr lang="en-US" altLang="en-US" sz="2000" dirty="0">
              <a:cs typeface="Times New Roman" panose="02020603050405020304" pitchFamily="18" charset="0"/>
            </a:endParaRPr>
          </a:p>
          <a:p>
            <a:pPr marL="0" indent="0">
              <a:lnSpc>
                <a:spcPct val="107000"/>
              </a:lnSpc>
              <a:spcBef>
                <a:spcPts val="0"/>
              </a:spcBef>
              <a:spcAft>
                <a:spcPts val="0"/>
              </a:spcAft>
              <a:buNone/>
            </a:pPr>
            <a:r>
              <a:rPr lang="en-US" altLang="en-US" sz="2000" dirty="0">
                <a:cs typeface="Times New Roman" panose="02020603050405020304" pitchFamily="18" charset="0"/>
              </a:rPr>
              <a:t>These assumptions are violated in the real world and show why/how debt matters for firm value.</a:t>
            </a:r>
          </a:p>
          <a:p>
            <a:pPr lvl="1">
              <a:lnSpc>
                <a:spcPct val="107000"/>
              </a:lnSpc>
              <a:spcBef>
                <a:spcPts val="0"/>
              </a:spcBef>
              <a:spcAft>
                <a:spcPts val="0"/>
              </a:spcAft>
            </a:pPr>
            <a:r>
              <a:rPr lang="en-US" altLang="en-US" sz="2000" dirty="0">
                <a:cs typeface="Times New Roman" panose="02020603050405020304" pitchFamily="18" charset="0"/>
              </a:rPr>
              <a:t>Taxes</a:t>
            </a:r>
          </a:p>
          <a:p>
            <a:pPr lvl="1">
              <a:lnSpc>
                <a:spcPct val="107000"/>
              </a:lnSpc>
              <a:spcBef>
                <a:spcPts val="0"/>
              </a:spcBef>
              <a:spcAft>
                <a:spcPts val="0"/>
              </a:spcAft>
            </a:pPr>
            <a:r>
              <a:rPr lang="en-US" altLang="en-US" sz="2000" dirty="0">
                <a:cs typeface="Times New Roman" panose="02020603050405020304" pitchFamily="18" charset="0"/>
              </a:rPr>
              <a:t>Transaction/Information Costs</a:t>
            </a:r>
          </a:p>
          <a:p>
            <a:pPr lvl="1">
              <a:lnSpc>
                <a:spcPct val="107000"/>
              </a:lnSpc>
              <a:spcBef>
                <a:spcPts val="0"/>
              </a:spcBef>
              <a:spcAft>
                <a:spcPts val="0"/>
              </a:spcAft>
            </a:pPr>
            <a:r>
              <a:rPr lang="en-US" altLang="en-US" sz="2000" dirty="0">
                <a:cs typeface="Times New Roman" panose="02020603050405020304" pitchFamily="18" charset="0"/>
              </a:rPr>
              <a:t>Investment Policy</a:t>
            </a:r>
            <a:endParaRPr lang="en-US" altLang="en-US" sz="2000" dirty="0"/>
          </a:p>
        </p:txBody>
      </p:sp>
    </p:spTree>
    <p:extLst>
      <p:ext uri="{BB962C8B-B14F-4D97-AF65-F5344CB8AC3E}">
        <p14:creationId xmlns:p14="http://schemas.microsoft.com/office/powerpoint/2010/main" val="544229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t>Figure 16.8: Optimal Leverage with Taxes and Financial Distress Costs </a:t>
            </a:r>
          </a:p>
        </p:txBody>
      </p:sp>
      <p:pic>
        <p:nvPicPr>
          <p:cNvPr id="5" name="Picture 6" descr="A graph where the x-axis is value of debt, D, and the y-axis is value of unlevered firm, V superscript L. A dashed line segment, V superscript U, plus T sub C, times D, rises from V superscript U on the y-axis. Two solid curves rise along the bottom of the dashed line segment. One curve, V superscript L with high distress costs, has a high above x = D asterisk sub high, and then falls to the x-axis. The other curve, V superscript L with low distress costs, has a high above x = D asterisk sub low, and then begins to fall toward the x-axis. The vertical distance between the dashed line segment and the second curve is the loss of P V (financial distress co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606" y="1828801"/>
            <a:ext cx="6046788" cy="422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80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E290ED-4739-4982-9F86-42409EE3C32C}" type="slidenum">
              <a:rPr lang="en-US" altLang="en-US"/>
              <a:pPr/>
              <a:t>37</a:t>
            </a:fld>
            <a:endParaRPr lang="en-US" altLang="en-US"/>
          </a:p>
        </p:txBody>
      </p:sp>
      <p:sp>
        <p:nvSpPr>
          <p:cNvPr id="74754" name="Rectangle 2"/>
          <p:cNvSpPr>
            <a:spLocks noGrp="1" noChangeArrowheads="1"/>
          </p:cNvSpPr>
          <p:nvPr>
            <p:ph type="title"/>
          </p:nvPr>
        </p:nvSpPr>
        <p:spPr>
          <a:xfrm>
            <a:off x="1015999" y="533400"/>
            <a:ext cx="10261599" cy="1143000"/>
          </a:xfrm>
        </p:spPr>
        <p:txBody>
          <a:bodyPr/>
          <a:lstStyle/>
          <a:p>
            <a:r>
              <a:rPr lang="en-US" altLang="en-US" sz="2400" dirty="0"/>
              <a:t>Concept check </a:t>
            </a:r>
            <a:br>
              <a:rPr lang="en-US" altLang="en-US" sz="2400" dirty="0"/>
            </a:br>
            <a:r>
              <a:rPr lang="en-US" altLang="en-US" sz="2400" b="1" dirty="0">
                <a:solidFill>
                  <a:schemeClr val="tx1"/>
                </a:solidFill>
              </a:rPr>
              <a:t>V</a:t>
            </a:r>
            <a:r>
              <a:rPr lang="en-US" altLang="en-US" sz="2400" b="1" baseline="-14000" dirty="0">
                <a:solidFill>
                  <a:schemeClr val="tx1"/>
                </a:solidFill>
              </a:rPr>
              <a:t>L</a:t>
            </a:r>
            <a:r>
              <a:rPr lang="en-US" altLang="en-US" sz="2400" b="1" dirty="0">
                <a:solidFill>
                  <a:schemeClr val="tx1"/>
                </a:solidFill>
              </a:rPr>
              <a:t> = V</a:t>
            </a:r>
            <a:r>
              <a:rPr lang="en-US" altLang="en-US" sz="2400" b="1" baseline="-14000" dirty="0">
                <a:solidFill>
                  <a:schemeClr val="tx1"/>
                </a:solidFill>
              </a:rPr>
              <a:t>U</a:t>
            </a:r>
            <a:r>
              <a:rPr lang="en-US" altLang="en-US" sz="2400" b="1" dirty="0">
                <a:solidFill>
                  <a:schemeClr val="tx1"/>
                </a:solidFill>
              </a:rPr>
              <a:t> + t * D - PV(Financial distress)</a:t>
            </a:r>
          </a:p>
        </p:txBody>
      </p:sp>
      <p:sp>
        <p:nvSpPr>
          <p:cNvPr id="74755" name="Rectangle 3"/>
          <p:cNvSpPr>
            <a:spLocks noGrp="1" noChangeArrowheads="1"/>
          </p:cNvSpPr>
          <p:nvPr>
            <p:ph type="body" idx="1"/>
          </p:nvPr>
        </p:nvSpPr>
        <p:spPr/>
        <p:txBody>
          <a:bodyPr/>
          <a:lstStyle/>
          <a:p>
            <a:r>
              <a:rPr lang="en-US" altLang="en-US" sz="2000" dirty="0"/>
              <a:t>What is V</a:t>
            </a:r>
            <a:r>
              <a:rPr lang="en-US" altLang="en-US" sz="2000" baseline="-16000" dirty="0"/>
              <a:t>L</a:t>
            </a:r>
            <a:r>
              <a:rPr lang="en-US" altLang="en-US" sz="2000" dirty="0"/>
              <a:t>?</a:t>
            </a:r>
          </a:p>
          <a:p>
            <a:r>
              <a:rPr lang="en-US" altLang="en-US" sz="2000" dirty="0"/>
              <a:t>How is V</a:t>
            </a:r>
            <a:r>
              <a:rPr lang="en-US" altLang="en-US" sz="2000" baseline="-16000" dirty="0"/>
              <a:t>L</a:t>
            </a:r>
            <a:r>
              <a:rPr lang="en-US" altLang="en-US" sz="2000" dirty="0"/>
              <a:t> related to V</a:t>
            </a:r>
            <a:r>
              <a:rPr lang="en-US" altLang="en-US" sz="2000" baseline="-16000" dirty="0"/>
              <a:t>U</a:t>
            </a:r>
            <a:r>
              <a:rPr lang="en-US" altLang="en-US" sz="2000" dirty="0"/>
              <a:t>?</a:t>
            </a:r>
          </a:p>
          <a:p>
            <a:r>
              <a:rPr lang="en-US" altLang="en-US" sz="2000" dirty="0"/>
              <a:t>What does t*D represent?</a:t>
            </a:r>
          </a:p>
          <a:p>
            <a:r>
              <a:rPr lang="en-US" altLang="en-US" sz="2000" dirty="0"/>
              <a:t>How might you get a sense of how much the PV of financial distress costs equals?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t>Example from the lecture</a:t>
            </a:r>
          </a:p>
        </p:txBody>
      </p:sp>
      <p:graphicFrame>
        <p:nvGraphicFramePr>
          <p:cNvPr id="4" name="Table 3" descr="A table with 5 columns: millions of dollars, 2014, 2015, 2016, and 2017. Row 1: interest expense. For 2014 through 2017, respectively: 20, 25, 25, and 30. Row 2: interest tax shield (35% times interest expense). For 2014 through 2017, respectively: 7, 8.75, 8.75, and 10.5."/>
          <p:cNvGraphicFramePr>
            <a:graphicFrameLocks noGrp="1"/>
          </p:cNvGraphicFramePr>
          <p:nvPr>
            <p:extLst>
              <p:ext uri="{D42A27DB-BD31-4B8C-83A1-F6EECF244321}">
                <p14:modId xmlns:p14="http://schemas.microsoft.com/office/powerpoint/2010/main" val="3658398913"/>
              </p:ext>
            </p:extLst>
          </p:nvPr>
        </p:nvGraphicFramePr>
        <p:xfrm>
          <a:off x="2037647" y="2895600"/>
          <a:ext cx="7924799" cy="1371600"/>
        </p:xfrm>
        <a:graphic>
          <a:graphicData uri="http://schemas.openxmlformats.org/drawingml/2006/table">
            <a:tbl>
              <a:tblPr firstRow="1">
                <a:tableStyleId>{5C22544A-7EE6-4342-B048-85BDC9FD1C3A}</a:tableStyleId>
              </a:tblPr>
              <a:tblGrid>
                <a:gridCol w="4204603">
                  <a:extLst>
                    <a:ext uri="{9D8B030D-6E8A-4147-A177-3AD203B41FA5}">
                      <a16:colId xmlns:a16="http://schemas.microsoft.com/office/drawing/2014/main" val="20000"/>
                    </a:ext>
                  </a:extLst>
                </a:gridCol>
                <a:gridCol w="930049">
                  <a:extLst>
                    <a:ext uri="{9D8B030D-6E8A-4147-A177-3AD203B41FA5}">
                      <a16:colId xmlns:a16="http://schemas.microsoft.com/office/drawing/2014/main" val="20001"/>
                    </a:ext>
                  </a:extLst>
                </a:gridCol>
                <a:gridCol w="930049">
                  <a:extLst>
                    <a:ext uri="{9D8B030D-6E8A-4147-A177-3AD203B41FA5}">
                      <a16:colId xmlns:a16="http://schemas.microsoft.com/office/drawing/2014/main" val="20002"/>
                    </a:ext>
                  </a:extLst>
                </a:gridCol>
                <a:gridCol w="930049">
                  <a:extLst>
                    <a:ext uri="{9D8B030D-6E8A-4147-A177-3AD203B41FA5}">
                      <a16:colId xmlns:a16="http://schemas.microsoft.com/office/drawing/2014/main" val="20003"/>
                    </a:ext>
                  </a:extLst>
                </a:gridCol>
                <a:gridCol w="930049">
                  <a:extLst>
                    <a:ext uri="{9D8B030D-6E8A-4147-A177-3AD203B41FA5}">
                      <a16:colId xmlns:a16="http://schemas.microsoft.com/office/drawing/2014/main" val="20004"/>
                    </a:ext>
                  </a:extLst>
                </a:gridCol>
              </a:tblGrid>
              <a:tr h="375445">
                <a:tc>
                  <a:txBody>
                    <a:bodyPr/>
                    <a:lstStyle/>
                    <a:p>
                      <a:pPr algn="l" fontAlgn="b"/>
                      <a:r>
                        <a:rPr lang="en-US" sz="1800" b="1" i="0" u="none" strike="noStrike" dirty="0">
                          <a:solidFill>
                            <a:srgbClr val="000000"/>
                          </a:solidFill>
                          <a:effectLst/>
                          <a:latin typeface="+mn-lt"/>
                          <a:cs typeface="Verdana"/>
                        </a:rPr>
                        <a:t>($ million)</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2014</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2016</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mn-lt"/>
                          <a:cs typeface="Verdana"/>
                        </a:rPr>
                        <a:t>2017</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5445">
                <a:tc>
                  <a:txBody>
                    <a:bodyPr/>
                    <a:lstStyle/>
                    <a:p>
                      <a:pPr algn="l" fontAlgn="b"/>
                      <a:r>
                        <a:rPr lang="en-US" sz="1800" b="0" i="0" u="none" strike="noStrike" dirty="0">
                          <a:solidFill>
                            <a:srgbClr val="000000"/>
                          </a:solidFill>
                          <a:effectLst/>
                          <a:latin typeface="+mn-lt"/>
                          <a:cs typeface="Verdana"/>
                        </a:rPr>
                        <a:t>Interest expense</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20</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25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25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30</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20710">
                <a:tc>
                  <a:txBody>
                    <a:bodyPr/>
                    <a:lstStyle/>
                    <a:p>
                      <a:pPr algn="l" fontAlgn="b"/>
                      <a:r>
                        <a:rPr lang="en-US" sz="1800" b="1" i="0" u="none" strike="noStrike" dirty="0">
                          <a:solidFill>
                            <a:srgbClr val="000000"/>
                          </a:solidFill>
                          <a:effectLst/>
                          <a:latin typeface="+mn-lt"/>
                          <a:cs typeface="Verdana"/>
                        </a:rPr>
                        <a:t>Interest tax shield (35% </a:t>
                      </a:r>
                      <a:r>
                        <a:rPr lang="en-US" sz="1800" b="1" i="0" u="none" strike="noStrike" dirty="0">
                          <a:solidFill>
                            <a:srgbClr val="000000"/>
                          </a:solidFill>
                          <a:effectLst/>
                          <a:latin typeface="+mn-lt"/>
                          <a:cs typeface="Arial" panose="020B0604020202020204" pitchFamily="34" charset="0"/>
                        </a:rPr>
                        <a:t>×</a:t>
                      </a:r>
                      <a:r>
                        <a:rPr lang="en-US" sz="1800" b="1" i="0" u="none" strike="noStrike" dirty="0">
                          <a:solidFill>
                            <a:srgbClr val="000000"/>
                          </a:solidFill>
                          <a:effectLst/>
                          <a:latin typeface="+mn-lt"/>
                          <a:cs typeface="Verdana"/>
                        </a:rPr>
                        <a:t> interest expense)</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7</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8.75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mn-lt"/>
                          <a:cs typeface="Verdana"/>
                        </a:rPr>
                        <a:t>8.75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mn-lt"/>
                          <a:cs typeface="Verdana"/>
                        </a:rPr>
                        <a:t>10.5</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Content Placeholder 4"/>
          <p:cNvSpPr>
            <a:spLocks noGrp="1"/>
          </p:cNvSpPr>
          <p:nvPr>
            <p:ph idx="1"/>
          </p:nvPr>
        </p:nvSpPr>
        <p:spPr>
          <a:xfrm>
            <a:off x="1016000" y="1828800"/>
            <a:ext cx="10261600" cy="2133600"/>
          </a:xfrm>
        </p:spPr>
        <p:txBody>
          <a:bodyPr/>
          <a:lstStyle/>
          <a:p>
            <a:pPr marL="0" indent="0">
              <a:buNone/>
            </a:pPr>
            <a:r>
              <a:rPr lang="en-US" sz="2000" dirty="0"/>
              <a:t>The interest tax shield each year is calculated at the </a:t>
            </a:r>
            <a:r>
              <a:rPr lang="en-US" sz="2000" dirty="0">
                <a:solidFill>
                  <a:srgbClr val="0070C0"/>
                </a:solidFill>
              </a:rPr>
              <a:t>tax rate times interest expense.  </a:t>
            </a:r>
            <a:r>
              <a:rPr lang="en-US" sz="2000" dirty="0"/>
              <a:t>The overall value of the tax shield would be the present value of all the annual savings.</a:t>
            </a:r>
            <a:endParaRPr lang="en-US" sz="2000" dirty="0">
              <a:solidFill>
                <a:srgbClr val="0070C0"/>
              </a:solidFill>
            </a:endParaRPr>
          </a:p>
        </p:txBody>
      </p:sp>
    </p:spTree>
    <p:extLst>
      <p:ext uri="{BB962C8B-B14F-4D97-AF65-F5344CB8AC3E}">
        <p14:creationId xmlns:p14="http://schemas.microsoft.com/office/powerpoint/2010/main" val="714784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1B7E8BF-260D-48AF-A5B4-0A31573CB030}" type="slidenum">
              <a:rPr lang="en-US" altLang="en-US"/>
              <a:pPr/>
              <a:t>39</a:t>
            </a:fld>
            <a:endParaRPr lang="en-US" altLang="en-US"/>
          </a:p>
        </p:txBody>
      </p:sp>
      <p:sp>
        <p:nvSpPr>
          <p:cNvPr id="48130" name="Rectangle 2"/>
          <p:cNvSpPr>
            <a:spLocks noGrp="1" noChangeArrowheads="1"/>
          </p:cNvSpPr>
          <p:nvPr>
            <p:ph type="title" idx="4294967295"/>
          </p:nvPr>
        </p:nvSpPr>
        <p:spPr>
          <a:xfrm>
            <a:off x="982133" y="876300"/>
            <a:ext cx="9533467" cy="1143000"/>
          </a:xfrm>
          <a:noFill/>
          <a:ln/>
          <a:extLst>
            <a:ext uri="{91240B29-F687-4F45-9708-019B960494DF}">
              <a14:hiddenLine xmlns:a14="http://schemas.microsoft.com/office/drawing/2010/main" w="9525" cap="flat">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en-US" altLang="en-US" sz="2400" dirty="0"/>
              <a:t>Why (when?) is the debt tax shield = t*D?</a:t>
            </a:r>
          </a:p>
        </p:txBody>
      </p:sp>
      <p:sp>
        <p:nvSpPr>
          <p:cNvPr id="76803" name="Rectangle 3"/>
          <p:cNvSpPr>
            <a:spLocks noGrp="1" noChangeArrowheads="1"/>
          </p:cNvSpPr>
          <p:nvPr>
            <p:ph type="body" idx="4294967295"/>
          </p:nvPr>
        </p:nvSpPr>
        <p:spPr>
          <a:xfrm>
            <a:off x="1061156" y="1905000"/>
            <a:ext cx="8540044" cy="4038600"/>
          </a:xfrm>
          <a:noFill/>
        </p:spPr>
        <p:txBody>
          <a:bodyPr vert="horz" wrap="square" lIns="90487" tIns="44450" rIns="90487" bIns="44450" numCol="1" anchor="t" anchorCtr="0" compatLnSpc="1">
            <a:prstTxWarp prst="textNoShape">
              <a:avLst/>
            </a:prstTxWarp>
          </a:bodyPr>
          <a:lstStyle/>
          <a:p>
            <a:pPr marL="800100">
              <a:spcBef>
                <a:spcPct val="0"/>
              </a:spcBef>
              <a:buNone/>
            </a:pPr>
            <a:r>
              <a:rPr lang="en-US" altLang="en-US" sz="2000" u="sng" dirty="0"/>
              <a:t>Assumptions:</a:t>
            </a:r>
          </a:p>
          <a:p>
            <a:pPr marL="800100">
              <a:spcBef>
                <a:spcPct val="0"/>
              </a:spcBef>
            </a:pPr>
            <a:r>
              <a:rPr lang="en-US" altLang="en-US" sz="2000" dirty="0"/>
              <a:t>Interest expense this year = r</a:t>
            </a:r>
            <a:r>
              <a:rPr lang="en-US" altLang="en-US" sz="2000" baseline="-25000" dirty="0"/>
              <a:t>D</a:t>
            </a:r>
            <a:r>
              <a:rPr lang="en-US" altLang="en-US" sz="2000" dirty="0"/>
              <a:t>* D</a:t>
            </a:r>
          </a:p>
          <a:p>
            <a:pPr marL="800100">
              <a:spcBef>
                <a:spcPct val="0"/>
              </a:spcBef>
            </a:pPr>
            <a:r>
              <a:rPr lang="en-US" altLang="en-US" sz="2000" dirty="0"/>
              <a:t>Tax savings this year = t * r</a:t>
            </a:r>
            <a:r>
              <a:rPr lang="en-US" altLang="en-US" sz="2000" baseline="-25000" dirty="0"/>
              <a:t>D</a:t>
            </a:r>
            <a:r>
              <a:rPr lang="en-US" altLang="en-US" sz="2000" dirty="0"/>
              <a:t>* D</a:t>
            </a:r>
          </a:p>
          <a:p>
            <a:pPr marL="800100">
              <a:spcBef>
                <a:spcPct val="0"/>
              </a:spcBef>
            </a:pPr>
            <a:r>
              <a:rPr lang="en-US" altLang="en-US" sz="2000" dirty="0"/>
              <a:t>These savings occur every year (in perpetuity)</a:t>
            </a:r>
          </a:p>
          <a:p>
            <a:pPr marL="800100">
              <a:spcBef>
                <a:spcPct val="0"/>
              </a:spcBef>
            </a:pPr>
            <a:r>
              <a:rPr lang="en-US" altLang="en-US" sz="2000" dirty="0"/>
              <a:t>r</a:t>
            </a:r>
            <a:r>
              <a:rPr lang="en-US" altLang="en-US" sz="2000" baseline="-25000" dirty="0"/>
              <a:t>D</a:t>
            </a:r>
            <a:r>
              <a:rPr lang="en-US" altLang="en-US" sz="2000" dirty="0"/>
              <a:t> measures the riskiness of the annual tax shield</a:t>
            </a:r>
          </a:p>
          <a:p>
            <a:pPr marL="457200" indent="0">
              <a:spcBef>
                <a:spcPct val="0"/>
              </a:spcBef>
              <a:buNone/>
            </a:pPr>
            <a:endParaRPr lang="en-US" altLang="en-US" sz="2000" dirty="0"/>
          </a:p>
          <a:p>
            <a:pPr marL="457200" indent="0">
              <a:spcBef>
                <a:spcPct val="0"/>
              </a:spcBef>
              <a:buNone/>
            </a:pPr>
            <a:r>
              <a:rPr lang="en-US" altLang="en-US" sz="2000" dirty="0"/>
              <a:t>If all of these assumptions hold then the PV of the annual tax shield = (t * r</a:t>
            </a:r>
            <a:r>
              <a:rPr lang="en-US" altLang="en-US" sz="2000" baseline="-25000" dirty="0"/>
              <a:t>D</a:t>
            </a:r>
            <a:r>
              <a:rPr lang="en-US" altLang="en-US" sz="2000" dirty="0"/>
              <a:t>* D) ÷ r</a:t>
            </a:r>
            <a:r>
              <a:rPr lang="en-US" altLang="en-US" sz="2000" baseline="-25000" dirty="0"/>
              <a:t>D</a:t>
            </a:r>
            <a:r>
              <a:rPr lang="en-US" altLang="en-US" sz="2000" dirty="0"/>
              <a:t> = t * D</a:t>
            </a:r>
          </a:p>
          <a:p>
            <a:pPr marL="800100">
              <a:lnSpc>
                <a:spcPct val="140000"/>
              </a:lnSpc>
              <a:spcBef>
                <a:spcPct val="0"/>
              </a:spcBef>
              <a:buNone/>
            </a:pPr>
            <a:r>
              <a:rPr lang="en-US" altLang="en-US" sz="2000" dirty="0"/>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1"/>
          <p:cNvSpPr>
            <a:spLocks noGrp="1"/>
          </p:cNvSpPr>
          <p:nvPr>
            <p:ph type="title"/>
          </p:nvPr>
        </p:nvSpPr>
        <p:spPr/>
        <p:txBody>
          <a:bodyPr/>
          <a:lstStyle/>
          <a:p>
            <a:pPr eaLnBrk="1" hangingPunct="1"/>
            <a:r>
              <a:rPr lang="en-US" sz="2400" dirty="0"/>
              <a:t>Variance and standard deviation are measures of total risk</a:t>
            </a:r>
          </a:p>
        </p:txBody>
      </p:sp>
      <mc:AlternateContent xmlns:mc="http://schemas.openxmlformats.org/markup-compatibility/2006" xmlns:a14="http://schemas.microsoft.com/office/drawing/2010/main">
        <mc:Choice Requires="a14">
          <p:sp>
            <p:nvSpPr>
              <p:cNvPr id="4102" name="Content Placeholder 2"/>
              <p:cNvSpPr>
                <a:spLocks noGrp="1"/>
              </p:cNvSpPr>
              <p:nvPr>
                <p:ph sz="quarter" idx="1"/>
              </p:nvPr>
            </p:nvSpPr>
            <p:spPr>
              <a:xfrm>
                <a:off x="1015999" y="1752600"/>
                <a:ext cx="10261599" cy="4648200"/>
              </a:xfrm>
            </p:spPr>
            <p:txBody>
              <a:bodyPr/>
              <a:lstStyle/>
              <a:p>
                <a:pPr marL="0" indent="0" eaLnBrk="1" hangingPunct="1">
                  <a:buNone/>
                </a:pPr>
                <a:r>
                  <a:rPr lang="en-US" sz="2000" dirty="0"/>
                  <a:t>To estimate the variance using sample observations,  take the arithmetic </a:t>
                </a:r>
                <a:r>
                  <a:rPr lang="en-US" sz="2000" i="1" dirty="0"/>
                  <a:t>average</a:t>
                </a:r>
                <a:r>
                  <a:rPr lang="en-US" sz="2000" dirty="0"/>
                  <a:t> of the squared deviations from the estimated mean.  Population averages divide by n, sample averages divide by n-1.</a:t>
                </a:r>
              </a:p>
              <a:p>
                <a:pPr marL="0" indent="0" eaLnBrk="1" hangingPunct="1">
                  <a:buNone/>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𝜎</m:t>
                              </m:r>
                            </m:e>
                          </m:acc>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𝑛</m:t>
                              </m:r>
                              <m:r>
                                <a:rPr lang="en-US" sz="2000" i="1">
                                  <a:latin typeface="Cambria Math" panose="02040503050406030204" pitchFamily="18" charset="0"/>
                                </a:rPr>
                                <m:t>−1</m:t>
                              </m:r>
                            </m:den>
                          </m:f>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𝑖</m:t>
                              </m:r>
                            </m:sub>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𝑟</m:t>
                                          </m:r>
                                        </m:e>
                                      </m:acc>
                                    </m:e>
                                  </m:d>
                                </m:e>
                                <m:sup>
                                  <m:r>
                                    <a:rPr lang="en-US" sz="2000" i="1">
                                      <a:latin typeface="Cambria Math" panose="02040503050406030204" pitchFamily="18" charset="0"/>
                                    </a:rPr>
                                    <m:t>2</m:t>
                                  </m:r>
                                </m:sup>
                              </m:sSup>
                            </m:e>
                          </m:nary>
                        </m:e>
                      </m:d>
                    </m:oMath>
                  </m:oMathPara>
                </a14:m>
                <a:endParaRPr lang="en-US" sz="2000" dirty="0"/>
              </a:p>
              <a:p>
                <a:pPr marL="0" indent="0" eaLnBrk="1" hangingPunct="1">
                  <a:buNone/>
                </a:pPr>
                <a:endParaRPr lang="en-US" sz="2000" dirty="0"/>
              </a:p>
              <a:p>
                <a:pPr marL="0" indent="0" eaLnBrk="1" hangingPunct="1">
                  <a:buNone/>
                </a:pPr>
                <a:endParaRPr lang="en-US" sz="2000" dirty="0"/>
              </a:p>
              <a:p>
                <a:pPr marL="0" indent="0" eaLnBrk="1" hangingPunct="1">
                  <a:buNone/>
                </a:pPr>
                <a:r>
                  <a:rPr lang="en-US" sz="2000" dirty="0"/>
                  <a:t>Example:</a:t>
                </a:r>
              </a:p>
              <a:p>
                <a:pPr marL="0" indent="0" eaLnBrk="1" hangingPunct="1">
                  <a:buNone/>
                </a:pPr>
                <a:r>
                  <a:rPr lang="en-US" sz="2000" dirty="0"/>
                  <a:t>Sample of returns: 0.10, 0.05, 0, -.03     </a:t>
                </a:r>
                <a:r>
                  <a:rPr lang="en-US" sz="2000" dirty="0">
                    <a:sym typeface="Wingdings" panose="05000000000000000000" pitchFamily="2" charset="2"/>
                  </a:rPr>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𝑟</m:t>
                        </m:r>
                      </m:e>
                    </m:acc>
                  </m:oMath>
                </a14:m>
                <a:r>
                  <a:rPr lang="en-US" sz="2000" dirty="0"/>
                  <a:t>=.03</a:t>
                </a:r>
              </a:p>
              <a:p>
                <a:pPr marL="457200" lvl="1" indent="0" eaLnBrk="1" hangingPunct="1">
                  <a:buNone/>
                </a:pPr>
                <a:r>
                  <a:rPr lang="en-US" sz="2000" dirty="0"/>
                  <a:t> </a:t>
                </a:r>
              </a:p>
              <a:p>
                <a:pPr marL="0" indent="0" eaLnBrk="1" hangingPunct="1">
                  <a:buNone/>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𝜎</m:t>
                              </m:r>
                            </m:e>
                          </m:acc>
                        </m:e>
                        <m:sup>
                          <m:r>
                            <a:rPr lang="en-US" sz="2000" i="1">
                              <a:latin typeface="Cambria Math" panose="02040503050406030204" pitchFamily="18" charset="0"/>
                            </a:rPr>
                            <m:t>2</m:t>
                          </m:r>
                        </m:sup>
                      </m:s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4−1</m:t>
                          </m:r>
                        </m:den>
                      </m:f>
                      <m:d>
                        <m:dPr>
                          <m:begChr m:val="["/>
                          <m:endChr m:val="]"/>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.10−.03</m:t>
                                  </m:r>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.05−.03</m:t>
                                  </m:r>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0−.03</m:t>
                                  </m:r>
                                </m:e>
                              </m:d>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−.03−.03</m:t>
                                  </m:r>
                                </m:e>
                              </m:d>
                            </m:e>
                            <m:sup>
                              <m:r>
                                <a:rPr lang="en-US" sz="2000" i="1">
                                  <a:latin typeface="Cambria Math" panose="02040503050406030204" pitchFamily="18" charset="0"/>
                                </a:rPr>
                                <m:t>2</m:t>
                              </m:r>
                            </m:sup>
                          </m:sSup>
                        </m:e>
                      </m:d>
                    </m:oMath>
                  </m:oMathPara>
                </a14:m>
                <a:endParaRPr lang="en-US" sz="2000" dirty="0"/>
              </a:p>
              <a:p>
                <a:pPr marL="0" indent="0" eaLnBrk="1" hangingPunct="1">
                  <a:buNone/>
                </a:pPr>
                <a:r>
                  <a:rPr lang="en-US" sz="2000" dirty="0"/>
                  <a:t>                        =.003 </a:t>
                </a:r>
              </a:p>
            </p:txBody>
          </p:sp>
        </mc:Choice>
        <mc:Fallback xmlns="">
          <p:sp>
            <p:nvSpPr>
              <p:cNvPr id="4102" name="Content Placeholder 2"/>
              <p:cNvSpPr>
                <a:spLocks noGrp="1" noRot="1" noChangeAspect="1" noMove="1" noResize="1" noEditPoints="1" noAdjustHandles="1" noChangeArrowheads="1" noChangeShapeType="1" noTextEdit="1"/>
              </p:cNvSpPr>
              <p:nvPr>
                <p:ph sz="quarter" idx="1"/>
              </p:nvPr>
            </p:nvSpPr>
            <p:spPr>
              <a:xfrm>
                <a:off x="1015999" y="1752600"/>
                <a:ext cx="10261599" cy="4648200"/>
              </a:xfrm>
              <a:blipFill>
                <a:blip r:embed="rId3"/>
                <a:stretch>
                  <a:fillRect l="-654" t="-656" b="-91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fontAlgn="base">
              <a:spcBef>
                <a:spcPct val="0"/>
              </a:spcBef>
              <a:spcAft>
                <a:spcPct val="0"/>
              </a:spcAft>
              <a:defRPr/>
            </a:pPr>
            <a:fld id="{19321A19-0B3F-4302-B5E8-5046E5C590C6}" type="slidenum">
              <a:rPr lang="en-US" altLang="en-US">
                <a:solidFill>
                  <a:srgbClr val="000000"/>
                </a:solidFill>
              </a:rPr>
              <a:pPr fontAlgn="base">
                <a:spcBef>
                  <a:spcPct val="0"/>
                </a:spcBef>
                <a:spcAft>
                  <a:spcPct val="0"/>
                </a:spcAft>
                <a:defRPr/>
              </a:pPr>
              <a:t>4</a:t>
            </a:fld>
            <a:endParaRPr lang="en-US" altLang="en-US" dirty="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9084365" y="6363109"/>
            <a:ext cx="1600200" cy="457200"/>
          </a:xfrm>
          <a:noFill/>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C4FBA237-9DAC-4E06-B317-F027AB33999B}" type="slidenum">
              <a:rPr lang="en-US" altLang="en-US" sz="1400">
                <a:solidFill>
                  <a:srgbClr val="000000"/>
                </a:solidFill>
              </a:rPr>
              <a:pPr fontAlgn="base">
                <a:spcBef>
                  <a:spcPct val="0"/>
                </a:spcBef>
                <a:spcAft>
                  <a:spcPct val="0"/>
                </a:spcAft>
                <a:buClrTx/>
                <a:buSzTx/>
                <a:buNone/>
              </a:pPr>
              <a:t>40</a:t>
            </a:fld>
            <a:endParaRPr lang="en-US" altLang="en-US" sz="1400" dirty="0">
              <a:solidFill>
                <a:srgbClr val="000000"/>
              </a:solidFill>
            </a:endParaRPr>
          </a:p>
        </p:txBody>
      </p:sp>
      <p:sp>
        <p:nvSpPr>
          <p:cNvPr id="6147" name="Rectangle 2"/>
          <p:cNvSpPr>
            <a:spLocks noGrp="1" noChangeArrowheads="1"/>
          </p:cNvSpPr>
          <p:nvPr>
            <p:ph type="title"/>
          </p:nvPr>
        </p:nvSpPr>
        <p:spPr/>
        <p:txBody>
          <a:bodyPr/>
          <a:lstStyle/>
          <a:p>
            <a:pPr eaLnBrk="1" hangingPunct="1"/>
            <a:r>
              <a:rPr lang="en-US" altLang="en-US" sz="2400" dirty="0"/>
              <a:t>Example review questions related to PowerPoint file 15</a:t>
            </a:r>
          </a:p>
        </p:txBody>
      </p:sp>
      <p:sp>
        <p:nvSpPr>
          <p:cNvPr id="7172" name="Rectangle 3"/>
          <p:cNvSpPr>
            <a:spLocks noGrp="1" noChangeArrowheads="1"/>
          </p:cNvSpPr>
          <p:nvPr>
            <p:ph type="body" idx="1"/>
          </p:nvPr>
        </p:nvSpPr>
        <p:spPr>
          <a:xfrm>
            <a:off x="1016000" y="1752600"/>
            <a:ext cx="10261600" cy="4332111"/>
          </a:xfrm>
          <a:extLst>
            <a:ext uri="{91240B29-F687-4F45-9708-019B960494DF}">
              <a14:hiddenLine xmlns:a14="http://schemas.microsoft.com/office/drawing/2010/main" w="9525" cap="rnd">
                <a:solidFill>
                  <a:schemeClr val="tx1"/>
                </a:solidFill>
                <a:prstDash val="sysDot"/>
                <a:miter lim="800000"/>
                <a:headEnd/>
                <a:tailEnd/>
              </a14:hiddenLine>
            </a:ext>
          </a:extLst>
        </p:spPr>
        <p:txBody>
          <a:bodyPr/>
          <a:lstStyle/>
          <a:p>
            <a:pPr>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What information is incorporated into stock prices?</a:t>
            </a:r>
          </a:p>
          <a:p>
            <a:pPr>
              <a:lnSpc>
                <a:spcPct val="107000"/>
              </a:lnSpc>
              <a:spcBef>
                <a:spcPts val="0"/>
              </a:spcBef>
              <a:spcAft>
                <a:spcPts val="0"/>
              </a:spcAft>
              <a:buFont typeface="+mj-lt"/>
              <a:buAutoNum type="arabicPeriod"/>
            </a:pPr>
            <a:r>
              <a:rPr lang="en-US" altLang="en-US" sz="2000" dirty="0">
                <a:highlight>
                  <a:srgbClr val="FFFF00"/>
                </a:highlight>
                <a:cs typeface="Times New Roman" panose="02020603050405020304" pitchFamily="18" charset="0"/>
              </a:rPr>
              <a:t>If prices are “efficient”, then what information can we use to predict future price changes?</a:t>
            </a:r>
          </a:p>
          <a:p>
            <a:pPr>
              <a:lnSpc>
                <a:spcPct val="107000"/>
              </a:lnSpc>
              <a:spcBef>
                <a:spcPts val="0"/>
              </a:spcBef>
              <a:spcAft>
                <a:spcPts val="0"/>
              </a:spcAft>
              <a:buFont typeface="+mj-lt"/>
              <a:buAutoNum type="arabicPeriod"/>
            </a:pPr>
            <a:r>
              <a:rPr lang="en-US" altLang="en-US" sz="2000" dirty="0">
                <a:highlight>
                  <a:srgbClr val="FFFF00"/>
                </a:highlight>
                <a:cs typeface="Times New Roman" panose="02020603050405020304" pitchFamily="18" charset="0"/>
              </a:rPr>
              <a:t>Even if prices are generally “efficient”…</a:t>
            </a:r>
            <a:endParaRPr lang="en-US" altLang="en-US" sz="2000" dirty="0"/>
          </a:p>
        </p:txBody>
      </p:sp>
    </p:spTree>
    <p:extLst>
      <p:ext uri="{BB962C8B-B14F-4D97-AF65-F5344CB8AC3E}">
        <p14:creationId xmlns:p14="http://schemas.microsoft.com/office/powerpoint/2010/main" val="963808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9" y="533400"/>
            <a:ext cx="10261599" cy="1143000"/>
          </a:xfrm>
        </p:spPr>
        <p:txBody>
          <a:bodyPr/>
          <a:lstStyle/>
          <a:p>
            <a:r>
              <a:rPr lang="en-US" sz="2400" dirty="0">
                <a:highlight>
                  <a:srgbClr val="FFFF00"/>
                </a:highlight>
              </a:rPr>
              <a:t>Any information that changes expect future cash flows or investors’ views on risk will change the stock price</a:t>
            </a:r>
            <a:r>
              <a:rPr lang="en-US" sz="2400"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16000" y="1905000"/>
                <a:ext cx="10261600" cy="4038600"/>
              </a:xfrm>
            </p:spPr>
            <p:txBody>
              <a:bodyPr/>
              <a:lstStyle/>
              <a:p>
                <a:pPr marL="0" indent="0">
                  <a:buNone/>
                </a:pPr>
                <a:r>
                  <a:rPr lang="en-US" sz="2000" dirty="0"/>
                  <a:t>Today’s firm value can be thought of as the present value of future cash flows.  </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𝐹𝑖𝑟𝑚</m:t>
                      </m:r>
                      <m:r>
                        <a:rPr lang="en-US" sz="2000" i="1">
                          <a:latin typeface="Cambria Math" panose="02040503050406030204" pitchFamily="18" charset="0"/>
                        </a:rPr>
                        <m:t> </m:t>
                      </m:r>
                      <m:r>
                        <a:rPr lang="en-US" sz="2000" i="1">
                          <a:latin typeface="Cambria Math" panose="02040503050406030204" pitchFamily="18" charset="0"/>
                        </a:rPr>
                        <m:t>𝑉𝑎𝑙𝑢𝑒</m:t>
                      </m:r>
                      <m:r>
                        <a:rPr lang="en-US" sz="2000" i="1">
                          <a:latin typeface="Cambria Math" panose="02040503050406030204" pitchFamily="18" charset="0"/>
                        </a:rPr>
                        <m:t>= </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𝑡</m:t>
                          </m:r>
                          <m:r>
                            <a:rPr lang="en-US" sz="2000" i="1">
                              <a:latin typeface="Cambria Math" panose="02040503050406030204" pitchFamily="18" charset="0"/>
                            </a:rPr>
                            <m:t>=</m:t>
                          </m:r>
                          <m:r>
                            <a:rPr lang="en-US" sz="2000" b="0" i="1" smtClean="0">
                              <a:latin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m:t>
                          </m:r>
                        </m:sup>
                        <m:e>
                          <m:f>
                            <m:fPr>
                              <m:ctrlPr>
                                <a:rPr lang="en-US" sz="2000" i="1">
                                  <a:latin typeface="Cambria Math" panose="02040503050406030204" pitchFamily="18" charset="0"/>
                                </a:rPr>
                              </m:ctrlPr>
                            </m:fPr>
                            <m:num>
                              <m:r>
                                <a:rPr lang="en-US" sz="2000" i="1">
                                  <a:solidFill>
                                    <a:srgbClr val="0070C0"/>
                                  </a:solidFill>
                                  <a:latin typeface="Cambria Math" panose="02040503050406030204" pitchFamily="18" charset="0"/>
                                </a:rPr>
                                <m:t>𝐸</m:t>
                              </m:r>
                              <m:r>
                                <a:rPr lang="en-US" sz="2000" i="1">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𝐹𝐶𝐹</m:t>
                                  </m:r>
                                </m:e>
                                <m:sub>
                                  <m:r>
                                    <a:rPr lang="en-US" sz="2000" i="1">
                                      <a:solidFill>
                                        <a:srgbClr val="0070C0"/>
                                      </a:solidFill>
                                      <a:latin typeface="Cambria Math" panose="02040503050406030204" pitchFamily="18" charset="0"/>
                                    </a:rPr>
                                    <m:t>𝑡</m:t>
                                  </m:r>
                                </m:sub>
                              </m:sSub>
                              <m:r>
                                <a:rPr lang="en-US" sz="2000" i="1">
                                  <a:solidFill>
                                    <a:srgbClr val="0070C0"/>
                                  </a:solidFill>
                                  <a:latin typeface="Cambria Math" panose="02040503050406030204" pitchFamily="18" charset="0"/>
                                </a:rPr>
                                <m:t>]</m:t>
                              </m:r>
                            </m:num>
                            <m:den>
                              <m:sSup>
                                <m:sSupPr>
                                  <m:ctrlPr>
                                    <a:rPr lang="en-US" sz="2000" i="1">
                                      <a:solidFill>
                                        <a:srgbClr val="00B050"/>
                                      </a:solidFill>
                                      <a:latin typeface="Cambria Math" panose="02040503050406030204" pitchFamily="18" charset="0"/>
                                    </a:rPr>
                                  </m:ctrlPr>
                                </m:sSupPr>
                                <m:e>
                                  <m:r>
                                    <a:rPr lang="en-US" sz="2000" i="1">
                                      <a:solidFill>
                                        <a:srgbClr val="00B050"/>
                                      </a:solidFill>
                                      <a:latin typeface="Cambria Math" panose="02040503050406030204" pitchFamily="18" charset="0"/>
                                    </a:rPr>
                                    <m:t>(1+</m:t>
                                  </m:r>
                                  <m:r>
                                    <a:rPr lang="en-US" sz="2000" i="1">
                                      <a:solidFill>
                                        <a:srgbClr val="00B050"/>
                                      </a:solidFill>
                                      <a:latin typeface="Cambria Math" panose="02040503050406030204" pitchFamily="18" charset="0"/>
                                    </a:rPr>
                                    <m:t>𝑊𝐴𝐶𝐶</m:t>
                                  </m:r>
                                  <m:r>
                                    <a:rPr lang="en-US" sz="2000" i="1">
                                      <a:solidFill>
                                        <a:srgbClr val="00B050"/>
                                      </a:solidFill>
                                      <a:latin typeface="Cambria Math" panose="02040503050406030204" pitchFamily="18" charset="0"/>
                                    </a:rPr>
                                    <m:t>)</m:t>
                                  </m:r>
                                </m:e>
                                <m:sup>
                                  <m:r>
                                    <a:rPr lang="en-US" sz="2000" i="1">
                                      <a:solidFill>
                                        <a:srgbClr val="00B050"/>
                                      </a:solidFill>
                                      <a:latin typeface="Cambria Math" panose="02040503050406030204" pitchFamily="18" charset="0"/>
                                    </a:rPr>
                                    <m:t>𝑡</m:t>
                                  </m:r>
                                </m:sup>
                              </m:sSup>
                            </m:den>
                          </m:f>
                        </m:e>
                      </m:nary>
                    </m:oMath>
                  </m:oMathPara>
                </a14:m>
                <a:endParaRPr lang="en-US" sz="2000" dirty="0"/>
              </a:p>
              <a:p>
                <a:pPr marL="0" indent="0">
                  <a:buNone/>
                </a:pPr>
                <a:endParaRPr lang="en-US" sz="1200" dirty="0"/>
              </a:p>
              <a:p>
                <a:pPr marL="0" indent="0">
                  <a:buNone/>
                </a:pPr>
                <a:r>
                  <a:rPr lang="en-US" sz="2000" dirty="0"/>
                  <a:t>This means that any news that causes investors to either… </a:t>
                </a:r>
              </a:p>
              <a:p>
                <a:pPr marL="0" indent="0">
                  <a:buNone/>
                  <a:tabLst>
                    <a:tab pos="457200" algn="l"/>
                  </a:tabLst>
                </a:pPr>
                <a:r>
                  <a:rPr lang="en-US" sz="2000" dirty="0"/>
                  <a:t>	(1) </a:t>
                </a:r>
                <a:r>
                  <a:rPr lang="en-US" sz="2000" dirty="0">
                    <a:solidFill>
                      <a:srgbClr val="0070C0"/>
                    </a:solidFill>
                  </a:rPr>
                  <a:t>revise their expectations for future cash flows</a:t>
                </a:r>
                <a:r>
                  <a:rPr lang="en-US" sz="2000" dirty="0"/>
                  <a:t>, or </a:t>
                </a:r>
              </a:p>
              <a:p>
                <a:pPr marL="0" indent="0">
                  <a:buNone/>
                  <a:tabLst>
                    <a:tab pos="457200" algn="l"/>
                  </a:tabLst>
                </a:pPr>
                <a:r>
                  <a:rPr lang="en-US" sz="2000" dirty="0"/>
                  <a:t>	(2) </a:t>
                </a:r>
                <a:r>
                  <a:rPr lang="en-US" sz="2000" dirty="0">
                    <a:solidFill>
                      <a:srgbClr val="00B050"/>
                    </a:solidFill>
                  </a:rPr>
                  <a:t>to revise their opinion about the risk in the firm (and hence the WACC) </a:t>
                </a:r>
                <a:r>
                  <a:rPr lang="en-US" sz="2000" dirty="0"/>
                  <a:t>would  </a:t>
                </a:r>
              </a:p>
              <a:p>
                <a:pPr marL="0" indent="0">
                  <a:buNone/>
                  <a:tabLst>
                    <a:tab pos="457200" algn="l"/>
                  </a:tabLst>
                </a:pPr>
                <a:r>
                  <a:rPr lang="en-US" sz="2000" dirty="0"/>
                  <a:t>            cause today’s stock price to change.</a:t>
                </a:r>
              </a:p>
              <a:p>
                <a:pPr marL="0" indent="0">
                  <a:buNone/>
                </a:pPr>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16000" y="1905000"/>
                <a:ext cx="10261600" cy="4038600"/>
              </a:xfrm>
              <a:blipFill>
                <a:blip r:embed="rId2"/>
                <a:stretch>
                  <a:fillRect l="-654" t="-7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9321A19-0B3F-4302-B5E8-5046E5C590C6}" type="slidenum">
              <a:rPr lang="en-US" altLang="en-US">
                <a:solidFill>
                  <a:srgbClr val="000000"/>
                </a:solidFill>
                <a:latin typeface="Arial"/>
              </a:rPr>
              <a:pPr>
                <a:defRPr/>
              </a:pPr>
              <a:t>41</a:t>
            </a:fld>
            <a:endParaRPr lang="en-US" altLang="en-US" dirty="0">
              <a:solidFill>
                <a:srgbClr val="000000"/>
              </a:solidFill>
              <a:latin typeface="Arial"/>
            </a:endParaRPr>
          </a:p>
        </p:txBody>
      </p:sp>
    </p:spTree>
    <p:extLst>
      <p:ext uri="{BB962C8B-B14F-4D97-AF65-F5344CB8AC3E}">
        <p14:creationId xmlns:p14="http://schemas.microsoft.com/office/powerpoint/2010/main" val="1512832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16000" y="533400"/>
            <a:ext cx="10261600" cy="1143000"/>
          </a:xfrm>
        </p:spPr>
        <p:txBody>
          <a:bodyPr/>
          <a:lstStyle/>
          <a:p>
            <a:r>
              <a:rPr lang="en-US" sz="2200" dirty="0"/>
              <a:t>If prices already incorporate all this information, can we predict future returns? If so, what information would we use to do it?</a:t>
            </a:r>
          </a:p>
        </p:txBody>
      </p:sp>
      <p:sp>
        <p:nvSpPr>
          <p:cNvPr id="8195" name="Rectangle 3"/>
          <p:cNvSpPr>
            <a:spLocks noGrp="1" noChangeArrowheads="1"/>
          </p:cNvSpPr>
          <p:nvPr>
            <p:ph type="body" idx="1"/>
          </p:nvPr>
        </p:nvSpPr>
        <p:spPr>
          <a:xfrm>
            <a:off x="1016000" y="2006824"/>
            <a:ext cx="10261600" cy="3936775"/>
          </a:xfrm>
        </p:spPr>
        <p:txBody>
          <a:bodyPr/>
          <a:lstStyle/>
          <a:p>
            <a:pPr marL="0" indent="0">
              <a:buNone/>
            </a:pPr>
            <a:r>
              <a:rPr lang="en-US" sz="2000" b="1" u="sng" dirty="0">
                <a:solidFill>
                  <a:srgbClr val="0070C0"/>
                </a:solidFill>
                <a:highlight>
                  <a:srgbClr val="FFFF00"/>
                </a:highlight>
              </a:rPr>
              <a:t>Efficient market hypothesis</a:t>
            </a:r>
            <a:r>
              <a:rPr lang="en-US" sz="2000" dirty="0"/>
              <a:t>: Security prices are “efficient” in that they already reflect information.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n-US" sz="2000" b="1" dirty="0"/>
          </a:p>
          <a:p>
            <a:endParaRPr lang="en-US" sz="2000" dirty="0"/>
          </a:p>
        </p:txBody>
      </p:sp>
      <p:sp>
        <p:nvSpPr>
          <p:cNvPr id="2" name="Slide Number Placeholder 1"/>
          <p:cNvSpPr>
            <a:spLocks noGrp="1"/>
          </p:cNvSpPr>
          <p:nvPr>
            <p:ph type="sldNum" sz="quarter" idx="12"/>
          </p:nvPr>
        </p:nvSpPr>
        <p:spPr/>
        <p:txBody>
          <a:bodyPr/>
          <a:lstStyle/>
          <a:p>
            <a:pPr>
              <a:defRPr/>
            </a:pPr>
            <a:fld id="{19321A19-0B3F-4302-B5E8-5046E5C590C6}" type="slidenum">
              <a:rPr lang="en-US" altLang="en-US">
                <a:solidFill>
                  <a:srgbClr val="000000"/>
                </a:solidFill>
                <a:latin typeface="Arial"/>
              </a:rPr>
              <a:pPr>
                <a:defRPr/>
              </a:pPr>
              <a:t>42</a:t>
            </a:fld>
            <a:endParaRPr lang="en-US" altLang="en-US" dirty="0">
              <a:solidFill>
                <a:srgbClr val="000000"/>
              </a:solidFill>
              <a:latin typeface="Arial"/>
            </a:endParaRPr>
          </a:p>
        </p:txBody>
      </p:sp>
      <p:sp>
        <p:nvSpPr>
          <p:cNvPr id="3" name="TextBox 2">
            <a:extLst>
              <a:ext uri="{FF2B5EF4-FFF2-40B4-BE49-F238E27FC236}">
                <a16:creationId xmlns:a16="http://schemas.microsoft.com/office/drawing/2014/main" id="{AFF52403-99F1-44D1-B298-0BB9845F056B}"/>
              </a:ext>
            </a:extLst>
          </p:cNvPr>
          <p:cNvSpPr txBox="1"/>
          <p:nvPr/>
        </p:nvSpPr>
        <p:spPr>
          <a:xfrm>
            <a:off x="1016000" y="3200401"/>
            <a:ext cx="10261600" cy="1015663"/>
          </a:xfrm>
          <a:prstGeom prst="rect">
            <a:avLst/>
          </a:prstGeom>
          <a:solidFill>
            <a:schemeClr val="bg2">
              <a:lumMod val="20000"/>
              <a:lumOff val="80000"/>
            </a:schemeClr>
          </a:solidFill>
          <a:ln>
            <a:solidFill>
              <a:schemeClr val="tx1"/>
            </a:solidFill>
          </a:ln>
        </p:spPr>
        <p:txBody>
          <a:bodyPr wrap="square" rtlCol="0">
            <a:spAutoFit/>
          </a:bodyPr>
          <a:lstStyle/>
          <a:p>
            <a:r>
              <a:rPr lang="en-US" sz="2000" b="1" dirty="0">
                <a:solidFill>
                  <a:srgbClr val="000000"/>
                </a:solidFill>
                <a:latin typeface="Arial"/>
              </a:rPr>
              <a:t>Important Intuition: </a:t>
            </a:r>
            <a:r>
              <a:rPr lang="en-US" sz="2000" dirty="0">
                <a:solidFill>
                  <a:srgbClr val="000000"/>
                </a:solidFill>
                <a:latin typeface="Arial"/>
              </a:rPr>
              <a:t>This means it is difficult to predict future returns using current information because the current information is already, to some extent, reflected in the current price. </a:t>
            </a:r>
          </a:p>
        </p:txBody>
      </p:sp>
    </p:spTree>
    <p:extLst>
      <p:ext uri="{BB962C8B-B14F-4D97-AF65-F5344CB8AC3E}">
        <p14:creationId xmlns:p14="http://schemas.microsoft.com/office/powerpoint/2010/main" val="24788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0CA1-3E05-45B3-9730-4DAD18214C3F}"/>
              </a:ext>
            </a:extLst>
          </p:cNvPr>
          <p:cNvSpPr>
            <a:spLocks noGrp="1"/>
          </p:cNvSpPr>
          <p:nvPr>
            <p:ph type="title"/>
          </p:nvPr>
        </p:nvSpPr>
        <p:spPr/>
        <p:txBody>
          <a:bodyPr/>
          <a:lstStyle/>
          <a:p>
            <a:r>
              <a:rPr lang="en-US" sz="2400" dirty="0"/>
              <a:t>Information sets related to </a:t>
            </a:r>
            <a:r>
              <a:rPr lang="en-US" sz="2400" dirty="0">
                <a:highlight>
                  <a:srgbClr val="FFFF00"/>
                </a:highlight>
              </a:rPr>
              <a:t>3 forms of market efficiency </a:t>
            </a:r>
            <a:r>
              <a:rPr lang="en-US" sz="2400" dirty="0"/>
              <a:t>(strong, semi-strong, and weak-form efficiency)</a:t>
            </a:r>
          </a:p>
        </p:txBody>
      </p:sp>
      <p:sp>
        <p:nvSpPr>
          <p:cNvPr id="4" name="Slide Number Placeholder 3">
            <a:extLst>
              <a:ext uri="{FF2B5EF4-FFF2-40B4-BE49-F238E27FC236}">
                <a16:creationId xmlns:a16="http://schemas.microsoft.com/office/drawing/2014/main" id="{833C2912-4BA6-406E-8307-6E534946695B}"/>
              </a:ext>
            </a:extLst>
          </p:cNvPr>
          <p:cNvSpPr>
            <a:spLocks noGrp="1"/>
          </p:cNvSpPr>
          <p:nvPr>
            <p:ph type="sldNum" sz="quarter" idx="12"/>
          </p:nvPr>
        </p:nvSpPr>
        <p:spPr/>
        <p:txBody>
          <a:bodyPr/>
          <a:lstStyle/>
          <a:p>
            <a:fld id="{DFEB7FA9-C346-4379-83EF-0E3DF23BC96A}" type="slidenum">
              <a:rPr lang="en-US" smtClean="0"/>
              <a:t>43</a:t>
            </a:fld>
            <a:endParaRPr lang="en-US"/>
          </a:p>
        </p:txBody>
      </p:sp>
      <p:grpSp>
        <p:nvGrpSpPr>
          <p:cNvPr id="3" name="Group 2" descr="The figure is intended to provide intuition about what type of information is part of each of the 3 categories of market efficiency">
            <a:extLst>
              <a:ext uri="{FF2B5EF4-FFF2-40B4-BE49-F238E27FC236}">
                <a16:creationId xmlns:a16="http://schemas.microsoft.com/office/drawing/2014/main" id="{0EF7B0C6-D9A5-F10C-3F37-72E76DB17919}"/>
              </a:ext>
            </a:extLst>
          </p:cNvPr>
          <p:cNvGrpSpPr/>
          <p:nvPr/>
        </p:nvGrpSpPr>
        <p:grpSpPr>
          <a:xfrm>
            <a:off x="3564464" y="1817511"/>
            <a:ext cx="4402667" cy="4271433"/>
            <a:chOff x="3564464" y="1817511"/>
            <a:chExt cx="4402667" cy="4271433"/>
          </a:xfrm>
        </p:grpSpPr>
        <p:sp>
          <p:nvSpPr>
            <p:cNvPr id="5" name="Oval 4">
              <a:extLst>
                <a:ext uri="{FF2B5EF4-FFF2-40B4-BE49-F238E27FC236}">
                  <a16:creationId xmlns:a16="http://schemas.microsoft.com/office/drawing/2014/main" id="{57B1F51A-A26E-48DC-AAC8-969F755ECC8F}"/>
                </a:ext>
              </a:extLst>
            </p:cNvPr>
            <p:cNvSpPr/>
            <p:nvPr/>
          </p:nvSpPr>
          <p:spPr bwMode="auto">
            <a:xfrm>
              <a:off x="3564464" y="1817511"/>
              <a:ext cx="4402667" cy="427143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9036731D-275F-4ED6-B763-4828FFE2729D}"/>
                </a:ext>
              </a:extLst>
            </p:cNvPr>
            <p:cNvSpPr/>
            <p:nvPr/>
          </p:nvSpPr>
          <p:spPr bwMode="auto">
            <a:xfrm>
              <a:off x="4578357" y="2637326"/>
              <a:ext cx="2906888" cy="278976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a16="http://schemas.microsoft.com/office/drawing/2014/main" id="{8A130C5C-AE80-49C1-B1EB-28373161C149}"/>
                </a:ext>
              </a:extLst>
            </p:cNvPr>
            <p:cNvSpPr/>
            <p:nvPr/>
          </p:nvSpPr>
          <p:spPr bwMode="auto">
            <a:xfrm>
              <a:off x="5507495" y="3378159"/>
              <a:ext cx="1605842" cy="154446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3C67181E-9727-4BB1-9272-FD735EE90510}"/>
                </a:ext>
              </a:extLst>
            </p:cNvPr>
            <p:cNvSpPr txBox="1"/>
            <p:nvPr/>
          </p:nvSpPr>
          <p:spPr>
            <a:xfrm>
              <a:off x="4412709" y="2189012"/>
              <a:ext cx="2813591" cy="369332"/>
            </a:xfrm>
            <a:prstGeom prst="rect">
              <a:avLst/>
            </a:prstGeom>
            <a:noFill/>
          </p:spPr>
          <p:txBody>
            <a:bodyPr wrap="none" rtlCol="0">
              <a:spAutoFit/>
            </a:bodyPr>
            <a:lstStyle/>
            <a:p>
              <a:r>
                <a:rPr lang="en-US" dirty="0"/>
                <a:t>All info: private and public</a:t>
              </a:r>
            </a:p>
          </p:txBody>
        </p:sp>
        <p:sp>
          <p:nvSpPr>
            <p:cNvPr id="9" name="TextBox 8">
              <a:extLst>
                <a:ext uri="{FF2B5EF4-FFF2-40B4-BE49-F238E27FC236}">
                  <a16:creationId xmlns:a16="http://schemas.microsoft.com/office/drawing/2014/main" id="{E8BD5895-7921-42EB-A853-1570440AF0A0}"/>
                </a:ext>
              </a:extLst>
            </p:cNvPr>
            <p:cNvSpPr txBox="1"/>
            <p:nvPr/>
          </p:nvSpPr>
          <p:spPr>
            <a:xfrm>
              <a:off x="5000850" y="2989113"/>
              <a:ext cx="1544012" cy="369332"/>
            </a:xfrm>
            <a:prstGeom prst="rect">
              <a:avLst/>
            </a:prstGeom>
            <a:noFill/>
          </p:spPr>
          <p:txBody>
            <a:bodyPr wrap="none" rtlCol="0">
              <a:spAutoFit/>
            </a:bodyPr>
            <a:lstStyle/>
            <a:p>
              <a:r>
                <a:rPr lang="en-US" dirty="0"/>
                <a:t>All public info</a:t>
              </a:r>
            </a:p>
          </p:txBody>
        </p:sp>
        <p:sp>
          <p:nvSpPr>
            <p:cNvPr id="10" name="TextBox 9">
              <a:extLst>
                <a:ext uri="{FF2B5EF4-FFF2-40B4-BE49-F238E27FC236}">
                  <a16:creationId xmlns:a16="http://schemas.microsoft.com/office/drawing/2014/main" id="{AF5D8EB3-B8C3-43C1-87A3-4A0B96B95AA2}"/>
                </a:ext>
              </a:extLst>
            </p:cNvPr>
            <p:cNvSpPr txBox="1"/>
            <p:nvPr/>
          </p:nvSpPr>
          <p:spPr>
            <a:xfrm>
              <a:off x="5602530" y="3855094"/>
              <a:ext cx="1415772" cy="646331"/>
            </a:xfrm>
            <a:prstGeom prst="rect">
              <a:avLst/>
            </a:prstGeom>
            <a:noFill/>
          </p:spPr>
          <p:txBody>
            <a:bodyPr wrap="none" rtlCol="0">
              <a:spAutoFit/>
            </a:bodyPr>
            <a:lstStyle/>
            <a:p>
              <a:r>
                <a:rPr lang="en-US" dirty="0"/>
                <a:t>Past trading</a:t>
              </a:r>
            </a:p>
            <a:p>
              <a:r>
                <a:rPr lang="en-US" dirty="0"/>
                <a:t>     info</a:t>
              </a:r>
            </a:p>
          </p:txBody>
        </p:sp>
      </p:grpSp>
    </p:spTree>
    <p:extLst>
      <p:ext uri="{BB962C8B-B14F-4D97-AF65-F5344CB8AC3E}">
        <p14:creationId xmlns:p14="http://schemas.microsoft.com/office/powerpoint/2010/main" val="2521695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Examples of non-efficiency – </a:t>
            </a:r>
            <a:br>
              <a:rPr lang="en-US" sz="2400" dirty="0"/>
            </a:br>
            <a:r>
              <a:rPr lang="en-US" sz="2400" dirty="0"/>
              <a:t>“limits to attention”?  </a:t>
            </a:r>
          </a:p>
        </p:txBody>
      </p:sp>
      <p:sp>
        <p:nvSpPr>
          <p:cNvPr id="3" name="Content Placeholder 2"/>
          <p:cNvSpPr>
            <a:spLocks noGrp="1"/>
          </p:cNvSpPr>
          <p:nvPr>
            <p:ph idx="1"/>
          </p:nvPr>
        </p:nvSpPr>
        <p:spPr>
          <a:xfrm>
            <a:off x="1016000" y="1871133"/>
            <a:ext cx="8966200" cy="4453467"/>
          </a:xfrm>
        </p:spPr>
        <p:txBody>
          <a:bodyPr/>
          <a:lstStyle/>
          <a:p>
            <a:r>
              <a:rPr lang="en-US" sz="1700" dirty="0"/>
              <a:t>Repeated news announcements</a:t>
            </a:r>
          </a:p>
          <a:p>
            <a:r>
              <a:rPr lang="en-US" sz="1700" dirty="0"/>
              <a:t>Friday announcements</a:t>
            </a:r>
          </a:p>
          <a:p>
            <a:r>
              <a:rPr lang="en-US" sz="1700" dirty="0"/>
              <a:t>High news days</a:t>
            </a:r>
          </a:p>
          <a:p>
            <a:r>
              <a:rPr lang="en-US" sz="1700" dirty="0"/>
              <a:t>Market reaction to wrong company (investors mistakenly trade in the wrong stock around a negative event at another firm)</a:t>
            </a:r>
          </a:p>
          <a:p>
            <a:pPr lvl="1"/>
            <a:r>
              <a:rPr lang="en-US" sz="1700" dirty="0" err="1"/>
              <a:t>Herballife</a:t>
            </a:r>
            <a:r>
              <a:rPr lang="en-US" sz="1700" dirty="0"/>
              <a:t> in Jan 2013</a:t>
            </a:r>
          </a:p>
          <a:p>
            <a:pPr lvl="1"/>
            <a:r>
              <a:rPr lang="en-US" sz="1700" dirty="0">
                <a:hlinkClick r:id="rId3"/>
              </a:rPr>
              <a:t>Twitter vs Tweeter Oct 2014</a:t>
            </a:r>
            <a:endParaRPr lang="en-US" sz="1700" dirty="0"/>
          </a:p>
          <a:p>
            <a:pPr lvl="1"/>
            <a:r>
              <a:rPr lang="en-US" sz="1700" dirty="0"/>
              <a:t>Graco </a:t>
            </a:r>
            <a:r>
              <a:rPr lang="en-US" sz="1700" dirty="0" err="1"/>
              <a:t>Inc</a:t>
            </a:r>
            <a:r>
              <a:rPr lang="en-US" sz="1700" dirty="0"/>
              <a:t> vs Graco Children’s Product </a:t>
            </a:r>
            <a:r>
              <a:rPr lang="en-US" sz="1700" dirty="0" err="1"/>
              <a:t>Inc</a:t>
            </a:r>
            <a:endParaRPr lang="en-US" sz="1700" dirty="0"/>
          </a:p>
          <a:p>
            <a:pPr lvl="1"/>
            <a:r>
              <a:rPr lang="en-US" sz="1700" dirty="0"/>
              <a:t>Nest Labs vs NEST</a:t>
            </a:r>
          </a:p>
          <a:p>
            <a:pPr lvl="1"/>
            <a:r>
              <a:rPr lang="en-US" sz="1700" dirty="0"/>
              <a:t>Castle Convertible Fund (ticker CVF) drops 32% in 1 day due to Financial Times article about Czech Value Fund abbreviated CVF being investigated for fraud. (See discussion in Journal of Finance “Massively Confused Investors”.)</a:t>
            </a:r>
          </a:p>
          <a:p>
            <a:r>
              <a:rPr lang="en-US" sz="1700" dirty="0"/>
              <a:t>Other anomalies</a:t>
            </a:r>
          </a:p>
          <a:p>
            <a:pPr lvl="1"/>
            <a:r>
              <a:rPr lang="en-US" sz="1700" dirty="0"/>
              <a:t>Time of day matters (see next slide)</a:t>
            </a:r>
          </a:p>
          <a:p>
            <a:endParaRPr lang="en-US" sz="1700" dirty="0"/>
          </a:p>
        </p:txBody>
      </p:sp>
      <p:sp>
        <p:nvSpPr>
          <p:cNvPr id="4" name="Slide Number Placeholder 3"/>
          <p:cNvSpPr>
            <a:spLocks noGrp="1"/>
          </p:cNvSpPr>
          <p:nvPr>
            <p:ph type="sldNum" sz="quarter" idx="12"/>
          </p:nvPr>
        </p:nvSpPr>
        <p:spPr/>
        <p:txBody>
          <a:bodyPr/>
          <a:lstStyle/>
          <a:p>
            <a:pPr>
              <a:defRPr/>
            </a:pPr>
            <a:fld id="{19321A19-0B3F-4302-B5E8-5046E5C590C6}" type="slidenum">
              <a:rPr lang="en-US" altLang="en-US">
                <a:solidFill>
                  <a:srgbClr val="000000"/>
                </a:solidFill>
                <a:latin typeface="Arial"/>
              </a:rPr>
              <a:pPr>
                <a:defRPr/>
              </a:pPr>
              <a:t>44</a:t>
            </a:fld>
            <a:endParaRPr lang="en-US" altLang="en-US" dirty="0">
              <a:solidFill>
                <a:srgbClr val="000000"/>
              </a:solidFill>
              <a:latin typeface="Arial"/>
            </a:endParaRPr>
          </a:p>
        </p:txBody>
      </p:sp>
    </p:spTree>
    <p:extLst>
      <p:ext uri="{BB962C8B-B14F-4D97-AF65-F5344CB8AC3E}">
        <p14:creationId xmlns:p14="http://schemas.microsoft.com/office/powerpoint/2010/main" val="2153306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6C3E5-700F-8B4F-9DE0-43D8957949F2}"/>
              </a:ext>
            </a:extLst>
          </p:cNvPr>
          <p:cNvSpPr>
            <a:spLocks noGrp="1"/>
          </p:cNvSpPr>
          <p:nvPr>
            <p:ph type="title" idx="4294967295"/>
          </p:nvPr>
        </p:nvSpPr>
        <p:spPr>
          <a:xfrm>
            <a:off x="0" y="1590964"/>
            <a:ext cx="9144000" cy="1513480"/>
          </a:xfrm>
          <a:prstGeom prst="rect">
            <a:avLst/>
          </a:prstGeom>
          <a:noFill/>
          <a:ln>
            <a:noFill/>
            <a:prstDash/>
          </a:ln>
          <a:effectLst/>
        </p:spPr>
        <p:txBody>
          <a:bodyPr rot="0" spcFirstLastPara="0" vertOverflow="overflow" horzOverflow="overflow" vert="horz" wrap="square" lIns="685800" tIns="228600" rIns="228600" bIns="2286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2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Thank You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I hope you have enjoyed FIN 300</a:t>
            </a:r>
            <a:r>
              <a:rPr kumimoji="0" lang="en-US" sz="42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t>
            </a:r>
          </a:p>
        </p:txBody>
      </p:sp>
      <p:sp>
        <p:nvSpPr>
          <p:cNvPr id="2" name="Content Placeholder 1">
            <a:extLst>
              <a:ext uri="{FF2B5EF4-FFF2-40B4-BE49-F238E27FC236}">
                <a16:creationId xmlns:a16="http://schemas.microsoft.com/office/drawing/2014/main" id="{26C81287-869A-DE43-BACD-F9B0A6280732}"/>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5300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8C104494-BEB4-4313-A564-462B7CF7639D}" type="slidenum">
              <a:rPr lang="en-US">
                <a:solidFill>
                  <a:srgbClr val="000000"/>
                </a:solidFill>
              </a:rPr>
              <a:pPr eaLnBrk="1" fontAlgn="base" hangingPunct="1">
                <a:spcBef>
                  <a:spcPct val="0"/>
                </a:spcBef>
                <a:spcAft>
                  <a:spcPct val="0"/>
                </a:spcAft>
              </a:pPr>
              <a:t>5</a:t>
            </a:fld>
            <a:endParaRPr lang="en-US">
              <a:solidFill>
                <a:srgbClr val="000000"/>
              </a:solidFill>
            </a:endParaRPr>
          </a:p>
        </p:txBody>
      </p:sp>
      <p:sp>
        <p:nvSpPr>
          <p:cNvPr id="36867" name="Rectangle 2"/>
          <p:cNvSpPr>
            <a:spLocks noGrp="1" noChangeArrowheads="1"/>
          </p:cNvSpPr>
          <p:nvPr>
            <p:ph type="title"/>
          </p:nvPr>
        </p:nvSpPr>
        <p:spPr>
          <a:xfrm>
            <a:off x="1981200" y="609600"/>
            <a:ext cx="7696200" cy="1143000"/>
          </a:xfrm>
        </p:spPr>
        <p:txBody>
          <a:bodyPr/>
          <a:lstStyle/>
          <a:p>
            <a:pPr algn="ctr"/>
            <a:r>
              <a:rPr lang="en-US" sz="2000" b="1" dirty="0"/>
              <a:t>The distribution of annual returns (1926-2015) for…</a:t>
            </a:r>
            <a:br>
              <a:rPr lang="en-US" sz="2000" b="1" dirty="0"/>
            </a:br>
            <a:r>
              <a:rPr lang="en-US" sz="1800" b="1" dirty="0"/>
              <a:t>Treasury Bills</a:t>
            </a:r>
            <a:br>
              <a:rPr lang="en-US" sz="1800" b="1" dirty="0"/>
            </a:br>
            <a:r>
              <a:rPr lang="en-US" sz="1800" b="1" dirty="0"/>
              <a:t>Corporate Bonds</a:t>
            </a:r>
            <a:br>
              <a:rPr lang="en-US" sz="1800" b="1" dirty="0"/>
            </a:br>
            <a:r>
              <a:rPr lang="en-US" sz="1800" b="1" dirty="0"/>
              <a:t>U.S. Large Stocks (S&amp;P 500) </a:t>
            </a:r>
            <a:br>
              <a:rPr lang="en-US" sz="1800" b="1" dirty="0"/>
            </a:br>
            <a:r>
              <a:rPr lang="en-US" sz="1800" b="1" dirty="0"/>
              <a:t>Small Stocks</a:t>
            </a:r>
          </a:p>
        </p:txBody>
      </p:sp>
      <p:pic>
        <p:nvPicPr>
          <p:cNvPr id="6" name="Picture 5" descr="Four vertical bar graphs, each where the x-axis is annual return, and the y-axis is frequency in number of years, ranging anywhere from 0 to 10 or 0 to 60. For small stocks, the bars range from 0 to 10 with annual returns of negative 60% to plus 100%. For the S and P 500, the bars range from 0 to 10 between negative 40% and plus 50%. For triple Ay corporate bonds, bars range from 0 to 40 between negative 5% to 35%. For 1-month treasury bills, bars range from 0 to 60 between 0% and 15%. All data are approxim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736415"/>
            <a:ext cx="5524500" cy="4561606"/>
          </a:xfrm>
          <a:prstGeom prst="rect">
            <a:avLst/>
          </a:prstGeom>
        </p:spPr>
      </p:pic>
    </p:spTree>
    <p:extLst>
      <p:ext uri="{BB962C8B-B14F-4D97-AF65-F5344CB8AC3E}">
        <p14:creationId xmlns:p14="http://schemas.microsoft.com/office/powerpoint/2010/main" val="145518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title" idx="4294967295"/>
          </p:nvPr>
        </p:nvSpPr>
        <p:spPr bwMode="auto">
          <a:xfrm>
            <a:off x="9067800" y="6400800"/>
            <a:ext cx="1600200" cy="457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9321A19-0B3F-4302-B5E8-5046E5C590C6}" type="slidenum">
              <a:rPr kumimoji="0" lang="en-US" altLang="en-US"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231426" name="Picture 2" title="Figure showing that portfolios of stocks reduce total risk"/>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27996" t="30526" r="8015" b="7095"/>
          <a:stretch/>
        </p:blipFill>
        <p:spPr bwMode="auto">
          <a:xfrm>
            <a:off x="1712835" y="407747"/>
            <a:ext cx="8427410" cy="575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31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19321A19-0B3F-4302-B5E8-5046E5C590C6}" type="slidenum">
              <a:rPr lang="en-US" altLang="en-US">
                <a:solidFill>
                  <a:srgbClr val="000000"/>
                </a:solidFill>
              </a:rPr>
              <a:pPr fontAlgn="base">
                <a:spcBef>
                  <a:spcPct val="0"/>
                </a:spcBef>
                <a:spcAft>
                  <a:spcPct val="0"/>
                </a:spcAft>
                <a:defRPr/>
              </a:pPr>
              <a:t>7</a:t>
            </a:fld>
            <a:endParaRPr lang="en-US" altLang="en-US" dirty="0">
              <a:solidFill>
                <a:srgbClr val="000000"/>
              </a:solidFill>
            </a:endParaRPr>
          </a:p>
        </p:txBody>
      </p:sp>
      <p:sp>
        <p:nvSpPr>
          <p:cNvPr id="2" name="Title 1"/>
          <p:cNvSpPr>
            <a:spLocks noGrp="1"/>
          </p:cNvSpPr>
          <p:nvPr>
            <p:ph type="title"/>
          </p:nvPr>
        </p:nvSpPr>
        <p:spPr/>
        <p:txBody>
          <a:bodyPr/>
          <a:lstStyle/>
          <a:p>
            <a:r>
              <a:rPr lang="en-US" sz="2400" dirty="0"/>
              <a:t>Effect of diversification on firm specific risk in portfolio.</a:t>
            </a:r>
          </a:p>
        </p:txBody>
      </p:sp>
      <p:sp>
        <p:nvSpPr>
          <p:cNvPr id="15" name="TextBox 14"/>
          <p:cNvSpPr txBox="1"/>
          <p:nvPr/>
        </p:nvSpPr>
        <p:spPr>
          <a:xfrm>
            <a:off x="6400800" y="2177520"/>
            <a:ext cx="4128701" cy="1477328"/>
          </a:xfrm>
          <a:prstGeom prst="rect">
            <a:avLst/>
          </a:prstGeom>
          <a:noFill/>
        </p:spPr>
        <p:txBody>
          <a:bodyPr wrap="square" rtlCol="0">
            <a:spAutoFit/>
          </a:bodyPr>
          <a:lstStyle/>
          <a:p>
            <a:pPr fontAlgn="base">
              <a:spcBef>
                <a:spcPct val="0"/>
              </a:spcBef>
              <a:spcAft>
                <a:spcPct val="0"/>
              </a:spcAft>
            </a:pPr>
            <a:r>
              <a:rPr lang="en-US" b="1" dirty="0">
                <a:solidFill>
                  <a:srgbClr val="0066FF"/>
                </a:solidFill>
                <a:latin typeface="Arial" pitchFamily="34" charset="0"/>
                <a:cs typeface="Arial" pitchFamily="34" charset="0"/>
              </a:rPr>
              <a:t>Firm</a:t>
            </a:r>
            <a:r>
              <a:rPr lang="en-US" dirty="0">
                <a:solidFill>
                  <a:srgbClr val="000000"/>
                </a:solidFill>
                <a:latin typeface="Arial" pitchFamily="34" charset="0"/>
                <a:cs typeface="Arial" pitchFamily="34" charset="0"/>
              </a:rPr>
              <a:t> or</a:t>
            </a:r>
          </a:p>
          <a:p>
            <a:pPr fontAlgn="base">
              <a:spcBef>
                <a:spcPct val="0"/>
              </a:spcBef>
              <a:spcAft>
                <a:spcPct val="0"/>
              </a:spcAft>
            </a:pPr>
            <a:r>
              <a:rPr lang="en-US" b="1" dirty="0">
                <a:solidFill>
                  <a:srgbClr val="0066FF"/>
                </a:solidFill>
                <a:latin typeface="Arial" pitchFamily="34" charset="0"/>
                <a:cs typeface="Arial" pitchFamily="34" charset="0"/>
              </a:rPr>
              <a:t>Diversifiable</a:t>
            </a:r>
            <a:r>
              <a:rPr lang="en-US" dirty="0">
                <a:solidFill>
                  <a:srgbClr val="000000"/>
                </a:solidFill>
                <a:latin typeface="Arial" pitchFamily="34" charset="0"/>
                <a:cs typeface="Arial" pitchFamily="34" charset="0"/>
              </a:rPr>
              <a:t> or</a:t>
            </a:r>
          </a:p>
          <a:p>
            <a:pPr fontAlgn="base">
              <a:spcBef>
                <a:spcPct val="0"/>
              </a:spcBef>
              <a:spcAft>
                <a:spcPct val="0"/>
              </a:spcAft>
            </a:pPr>
            <a:r>
              <a:rPr lang="en-US" b="1" dirty="0">
                <a:solidFill>
                  <a:srgbClr val="0066FF"/>
                </a:solidFill>
                <a:latin typeface="Arial" pitchFamily="34" charset="0"/>
                <a:cs typeface="Arial" pitchFamily="34" charset="0"/>
              </a:rPr>
              <a:t>Unique</a:t>
            </a:r>
            <a:r>
              <a:rPr lang="en-US" dirty="0">
                <a:solidFill>
                  <a:srgbClr val="000000"/>
                </a:solidFill>
                <a:latin typeface="Arial" pitchFamily="34" charset="0"/>
                <a:cs typeface="Arial" pitchFamily="34" charset="0"/>
              </a:rPr>
              <a:t> or</a:t>
            </a:r>
          </a:p>
          <a:p>
            <a:pPr fontAlgn="base">
              <a:spcBef>
                <a:spcPct val="0"/>
              </a:spcBef>
              <a:spcAft>
                <a:spcPct val="0"/>
              </a:spcAft>
            </a:pPr>
            <a:r>
              <a:rPr lang="en-US" b="1" dirty="0">
                <a:solidFill>
                  <a:srgbClr val="0066FF"/>
                </a:solidFill>
                <a:latin typeface="Arial" pitchFamily="34" charset="0"/>
                <a:cs typeface="Arial" pitchFamily="34" charset="0"/>
              </a:rPr>
              <a:t>Idiosyncratic</a:t>
            </a:r>
            <a:r>
              <a:rPr lang="en-US" dirty="0">
                <a:solidFill>
                  <a:srgbClr val="000000"/>
                </a:solidFill>
                <a:latin typeface="Arial" pitchFamily="34" charset="0"/>
                <a:cs typeface="Arial" pitchFamily="34" charset="0"/>
              </a:rPr>
              <a:t> </a:t>
            </a:r>
          </a:p>
          <a:p>
            <a:pPr fontAlgn="base">
              <a:spcBef>
                <a:spcPct val="0"/>
              </a:spcBef>
              <a:spcAft>
                <a:spcPct val="0"/>
              </a:spcAft>
            </a:pPr>
            <a:r>
              <a:rPr lang="en-US" dirty="0">
                <a:solidFill>
                  <a:srgbClr val="000000"/>
                </a:solidFill>
                <a:latin typeface="Arial" pitchFamily="34" charset="0"/>
                <a:cs typeface="Arial" pitchFamily="34" charset="0"/>
              </a:rPr>
              <a:t>Risk</a:t>
            </a:r>
          </a:p>
        </p:txBody>
      </p:sp>
      <p:grpSp>
        <p:nvGrpSpPr>
          <p:cNvPr id="4" name="Group 3" title="Chart showing the reduction in risk as the number of assets in a portfolio increases"/>
          <p:cNvGrpSpPr/>
          <p:nvPr/>
        </p:nvGrpSpPr>
        <p:grpSpPr>
          <a:xfrm>
            <a:off x="2940756" y="1193159"/>
            <a:ext cx="7243583" cy="4471681"/>
            <a:chOff x="2822943" y="938519"/>
            <a:chExt cx="7243583" cy="4471681"/>
          </a:xfrm>
        </p:grpSpPr>
        <p:cxnSp>
          <p:nvCxnSpPr>
            <p:cNvPr id="5" name="Straight Connector 4"/>
            <p:cNvCxnSpPr/>
            <p:nvPr/>
          </p:nvCxnSpPr>
          <p:spPr bwMode="auto">
            <a:xfrm>
              <a:off x="2895600" y="2057400"/>
              <a:ext cx="0" cy="33528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895600" y="5410200"/>
              <a:ext cx="3810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Arc 7"/>
            <p:cNvSpPr/>
            <p:nvPr/>
          </p:nvSpPr>
          <p:spPr bwMode="auto">
            <a:xfrm rot="11036695">
              <a:off x="2822943" y="938519"/>
              <a:ext cx="7243583" cy="2971800"/>
            </a:xfrm>
            <a:prstGeom prst="arc">
              <a:avLst>
                <a:gd name="adj1" fmla="val 16200000"/>
                <a:gd name="adj2" fmla="val 21043025"/>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charset="0"/>
                <a:cs typeface="Arial" pitchFamily="34" charset="0"/>
              </a:endParaRPr>
            </a:p>
          </p:txBody>
        </p:sp>
        <p:cxnSp>
          <p:nvCxnSpPr>
            <p:cNvPr id="10" name="Straight Connector 9"/>
            <p:cNvCxnSpPr/>
            <p:nvPr/>
          </p:nvCxnSpPr>
          <p:spPr bwMode="auto">
            <a:xfrm>
              <a:off x="2971800" y="4038600"/>
              <a:ext cx="3396734" cy="0"/>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3581400" y="3276600"/>
              <a:ext cx="0" cy="685800"/>
            </a:xfrm>
            <a:prstGeom prst="straightConnector1">
              <a:avLst/>
            </a:prstGeom>
            <a:solidFill>
              <a:schemeClr val="accent1"/>
            </a:solidFill>
            <a:ln w="1587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3657600" y="3124200"/>
              <a:ext cx="1143000" cy="4953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3581400" y="4155969"/>
              <a:ext cx="0" cy="1178031"/>
            </a:xfrm>
            <a:prstGeom prst="straightConnector1">
              <a:avLst/>
            </a:prstGeom>
            <a:solidFill>
              <a:schemeClr val="accent1"/>
            </a:solidFill>
            <a:ln w="222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TextBox 17"/>
          <p:cNvSpPr txBox="1"/>
          <p:nvPr/>
        </p:nvSpPr>
        <p:spPr>
          <a:xfrm>
            <a:off x="5181600" y="4507468"/>
            <a:ext cx="3962400" cy="369332"/>
          </a:xfrm>
          <a:prstGeom prst="rect">
            <a:avLst/>
          </a:prstGeom>
          <a:noFill/>
        </p:spPr>
        <p:txBody>
          <a:bodyPr wrap="square" rtlCol="0">
            <a:spAutoFit/>
          </a:bodyPr>
          <a:lstStyle/>
          <a:p>
            <a:pPr fontAlgn="base">
              <a:spcBef>
                <a:spcPct val="0"/>
              </a:spcBef>
              <a:spcAft>
                <a:spcPct val="0"/>
              </a:spcAft>
            </a:pPr>
            <a:r>
              <a:rPr lang="en-US" b="1" dirty="0">
                <a:solidFill>
                  <a:srgbClr val="0066FF"/>
                </a:solidFill>
                <a:latin typeface="Arial" pitchFamily="34" charset="0"/>
                <a:cs typeface="Arial" pitchFamily="34" charset="0"/>
              </a:rPr>
              <a:t>Market or non-diversifiable</a:t>
            </a:r>
            <a:r>
              <a:rPr lang="en-US" dirty="0">
                <a:solidFill>
                  <a:srgbClr val="000000"/>
                </a:solidFill>
                <a:latin typeface="Arial" pitchFamily="34" charset="0"/>
                <a:cs typeface="Arial" pitchFamily="34" charset="0"/>
              </a:rPr>
              <a:t> Risk</a:t>
            </a:r>
          </a:p>
        </p:txBody>
      </p:sp>
      <p:sp>
        <p:nvSpPr>
          <p:cNvPr id="19" name="TextBox 18"/>
          <p:cNvSpPr txBox="1"/>
          <p:nvPr/>
        </p:nvSpPr>
        <p:spPr>
          <a:xfrm>
            <a:off x="2497458" y="1931039"/>
            <a:ext cx="519498" cy="523220"/>
          </a:xfrm>
          <a:prstGeom prst="rect">
            <a:avLst/>
          </a:prstGeom>
          <a:noFill/>
        </p:spPr>
        <p:txBody>
          <a:bodyPr wrap="square" rtlCol="0">
            <a:spAutoFit/>
          </a:bodyPr>
          <a:lstStyle/>
          <a:p>
            <a:pPr fontAlgn="base">
              <a:spcBef>
                <a:spcPct val="0"/>
              </a:spcBef>
              <a:spcAft>
                <a:spcPct val="0"/>
              </a:spcAft>
            </a:pPr>
            <a:r>
              <a:rPr lang="en-US" sz="2800" dirty="0">
                <a:solidFill>
                  <a:srgbClr val="000000"/>
                </a:solidFill>
                <a:latin typeface="Arial" pitchFamily="34" charset="0"/>
                <a:cs typeface="Arial" pitchFamily="34" charset="0"/>
              </a:rPr>
              <a:t>σ</a:t>
            </a:r>
          </a:p>
        </p:txBody>
      </p:sp>
      <p:sp>
        <p:nvSpPr>
          <p:cNvPr id="20" name="TextBox 19"/>
          <p:cNvSpPr txBox="1"/>
          <p:nvPr/>
        </p:nvSpPr>
        <p:spPr>
          <a:xfrm>
            <a:off x="2940756" y="5664840"/>
            <a:ext cx="5638800" cy="646331"/>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pitchFamily="34" charset="0"/>
                <a:cs typeface="Arial" pitchFamily="34" charset="0"/>
              </a:rPr>
              <a:t>1 2 3 . . .                                         Number of firms  			             in  portfolio</a:t>
            </a:r>
          </a:p>
        </p:txBody>
      </p:sp>
    </p:spTree>
    <p:extLst>
      <p:ext uri="{BB962C8B-B14F-4D97-AF65-F5344CB8AC3E}">
        <p14:creationId xmlns:p14="http://schemas.microsoft.com/office/powerpoint/2010/main" val="31071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19321A19-0B3F-4302-B5E8-5046E5C590C6}" type="slidenum">
              <a:rPr lang="en-US" altLang="en-US">
                <a:solidFill>
                  <a:srgbClr val="000000"/>
                </a:solidFill>
              </a:rPr>
              <a:pPr fontAlgn="base">
                <a:spcBef>
                  <a:spcPct val="0"/>
                </a:spcBef>
                <a:spcAft>
                  <a:spcPct val="0"/>
                </a:spcAft>
                <a:defRPr/>
              </a:pPr>
              <a:t>8</a:t>
            </a:fld>
            <a:endParaRPr lang="en-US" altLang="en-US" dirty="0">
              <a:solidFill>
                <a:srgbClr val="000000"/>
              </a:solidFill>
            </a:endParaRPr>
          </a:p>
        </p:txBody>
      </p:sp>
      <p:sp>
        <p:nvSpPr>
          <p:cNvPr id="8195" name="Rectangle 2"/>
          <p:cNvSpPr>
            <a:spLocks noGrp="1" noChangeArrowheads="1"/>
          </p:cNvSpPr>
          <p:nvPr>
            <p:ph type="title"/>
          </p:nvPr>
        </p:nvSpPr>
        <p:spPr/>
        <p:txBody>
          <a:bodyPr/>
          <a:lstStyle/>
          <a:p>
            <a:pPr eaLnBrk="1" hangingPunct="1"/>
            <a:r>
              <a:rPr lang="en-US" sz="2400" dirty="0">
                <a:highlight>
                  <a:srgbClr val="FFFF00"/>
                </a:highlight>
              </a:rPr>
              <a:t>CAPM</a:t>
            </a:r>
            <a:r>
              <a:rPr lang="en-US" sz="2400" dirty="0"/>
              <a:t> </a:t>
            </a:r>
          </a:p>
        </p:txBody>
      </p:sp>
      <p:sp>
        <p:nvSpPr>
          <p:cNvPr id="25603" name="Rectangle 3"/>
          <p:cNvSpPr>
            <a:spLocks noGrp="1" noChangeArrowheads="1"/>
          </p:cNvSpPr>
          <p:nvPr>
            <p:ph type="body" idx="1"/>
          </p:nvPr>
        </p:nvSpPr>
        <p:spPr>
          <a:xfrm>
            <a:off x="1411111" y="1828800"/>
            <a:ext cx="9708445" cy="4419600"/>
          </a:xfrm>
        </p:spPr>
        <p:txBody>
          <a:bodyPr>
            <a:normAutofit/>
          </a:bodyPr>
          <a:lstStyle/>
          <a:p>
            <a:pPr marL="365760" indent="-256032" eaLnBrk="1" fontAlgn="auto" hangingPunct="1">
              <a:lnSpc>
                <a:spcPct val="90000"/>
              </a:lnSpc>
              <a:spcAft>
                <a:spcPts val="0"/>
              </a:spcAft>
              <a:buClr>
                <a:schemeClr val="accent3"/>
              </a:buClr>
              <a:buFont typeface="Georgia"/>
              <a:buChar char="•"/>
              <a:defRPr/>
            </a:pPr>
            <a:endParaRPr lang="en-US" sz="2000" dirty="0"/>
          </a:p>
          <a:p>
            <a:pPr marL="365760" indent="-256032" eaLnBrk="1" fontAlgn="auto" hangingPunct="1">
              <a:lnSpc>
                <a:spcPct val="90000"/>
              </a:lnSpc>
              <a:spcAft>
                <a:spcPts val="0"/>
              </a:spcAft>
              <a:buClr>
                <a:schemeClr val="accent3"/>
              </a:buClr>
              <a:buFont typeface="Georgia"/>
              <a:buChar char="•"/>
              <a:defRPr/>
            </a:pPr>
            <a:r>
              <a:rPr lang="en-US" sz="2000" b="1" dirty="0"/>
              <a:t>Model:       </a:t>
            </a:r>
            <a:r>
              <a:rPr lang="en-US" sz="2000" b="1" dirty="0">
                <a:solidFill>
                  <a:srgbClr val="0066FF"/>
                </a:solidFill>
              </a:rPr>
              <a:t>E[r</a:t>
            </a:r>
            <a:r>
              <a:rPr lang="en-US" sz="2000" b="1" baseline="-25000" dirty="0">
                <a:solidFill>
                  <a:srgbClr val="0066FF"/>
                </a:solidFill>
              </a:rPr>
              <a:t>i</a:t>
            </a:r>
            <a:r>
              <a:rPr lang="en-US" sz="2000" b="1" dirty="0">
                <a:solidFill>
                  <a:srgbClr val="0066FF"/>
                </a:solidFill>
              </a:rPr>
              <a:t>] </a:t>
            </a:r>
            <a:r>
              <a:rPr lang="en-US" sz="2000" dirty="0"/>
              <a:t>= </a:t>
            </a:r>
            <a:r>
              <a:rPr lang="en-US" sz="2000" b="1" dirty="0">
                <a:solidFill>
                  <a:srgbClr val="00B050"/>
                </a:solidFill>
              </a:rPr>
              <a:t>r</a:t>
            </a:r>
            <a:r>
              <a:rPr lang="en-US" sz="2000" b="1" baseline="-25000" dirty="0">
                <a:solidFill>
                  <a:srgbClr val="00B050"/>
                </a:solidFill>
              </a:rPr>
              <a:t>f</a:t>
            </a:r>
            <a:r>
              <a:rPr lang="en-US" sz="2000" b="1" dirty="0">
                <a:solidFill>
                  <a:srgbClr val="00B050"/>
                </a:solidFill>
              </a:rPr>
              <a:t> </a:t>
            </a:r>
            <a:r>
              <a:rPr lang="en-US" sz="2000" dirty="0"/>
              <a:t>+ </a:t>
            </a:r>
            <a:r>
              <a:rPr lang="el-GR" sz="2000" b="1" dirty="0"/>
              <a:t>β</a:t>
            </a:r>
            <a:r>
              <a:rPr lang="en-US" sz="2000" b="1" baseline="-25000" dirty="0"/>
              <a:t>i</a:t>
            </a:r>
            <a:r>
              <a:rPr lang="en-US" sz="2000" b="1" dirty="0">
                <a:solidFill>
                  <a:srgbClr val="C00000"/>
                </a:solidFill>
              </a:rPr>
              <a:t>*(E(r</a:t>
            </a:r>
            <a:r>
              <a:rPr lang="en-US" sz="2000" b="1" baseline="-25000" dirty="0">
                <a:solidFill>
                  <a:srgbClr val="C00000"/>
                </a:solidFill>
              </a:rPr>
              <a:t>M</a:t>
            </a:r>
            <a:r>
              <a:rPr lang="en-US" sz="2000" b="1" dirty="0">
                <a:solidFill>
                  <a:srgbClr val="C00000"/>
                </a:solidFill>
              </a:rPr>
              <a:t>)-r</a:t>
            </a:r>
            <a:r>
              <a:rPr lang="en-US" sz="2000" b="1" baseline="-25000" dirty="0">
                <a:solidFill>
                  <a:srgbClr val="C00000"/>
                </a:solidFill>
              </a:rPr>
              <a:t>f</a:t>
            </a:r>
            <a:r>
              <a:rPr lang="en-US" sz="2000" b="1" dirty="0">
                <a:solidFill>
                  <a:srgbClr val="C00000"/>
                </a:solidFill>
              </a:rPr>
              <a:t>) </a:t>
            </a:r>
            <a:endParaRPr lang="en-US" sz="2000" b="1" u="sng" dirty="0">
              <a:solidFill>
                <a:srgbClr val="C00000"/>
              </a:solidFill>
            </a:endParaRPr>
          </a:p>
          <a:p>
            <a:pPr marL="365760" indent="-256032" eaLnBrk="1" fontAlgn="auto" hangingPunct="1">
              <a:lnSpc>
                <a:spcPct val="90000"/>
              </a:lnSpc>
              <a:spcAft>
                <a:spcPts val="0"/>
              </a:spcAft>
              <a:buClr>
                <a:schemeClr val="accent3"/>
              </a:buClr>
              <a:buFont typeface="Georgia"/>
              <a:buChar char="•"/>
              <a:defRPr/>
            </a:pPr>
            <a:endParaRPr lang="en-US" sz="2000" dirty="0"/>
          </a:p>
          <a:p>
            <a:pPr marL="365760" indent="-256032" eaLnBrk="1" fontAlgn="auto" hangingPunct="1">
              <a:lnSpc>
                <a:spcPct val="90000"/>
              </a:lnSpc>
              <a:spcAft>
                <a:spcPts val="0"/>
              </a:spcAft>
              <a:buClr>
                <a:schemeClr val="accent3"/>
              </a:buClr>
              <a:buFont typeface="Georgia"/>
              <a:buChar char="•"/>
              <a:defRPr/>
            </a:pPr>
            <a:r>
              <a:rPr lang="en-US" sz="2000" b="1" u="sng" dirty="0"/>
              <a:t>Intuition:  </a:t>
            </a:r>
            <a:r>
              <a:rPr lang="en-US" sz="2000" dirty="0"/>
              <a:t>The </a:t>
            </a:r>
            <a:r>
              <a:rPr lang="en-US" sz="2000" b="1" dirty="0">
                <a:solidFill>
                  <a:srgbClr val="0066FF"/>
                </a:solidFill>
              </a:rPr>
              <a:t>expected return on asset i </a:t>
            </a:r>
            <a:r>
              <a:rPr lang="en-US" sz="2000" dirty="0"/>
              <a:t>is higher than the </a:t>
            </a:r>
            <a:r>
              <a:rPr lang="en-US" sz="2000" b="1" dirty="0">
                <a:solidFill>
                  <a:srgbClr val="00B050"/>
                </a:solidFill>
              </a:rPr>
              <a:t>return on the risk-free asset </a:t>
            </a:r>
            <a:r>
              <a:rPr lang="en-US" sz="2000" dirty="0"/>
              <a:t>by the risk premium.  </a:t>
            </a:r>
          </a:p>
          <a:p>
            <a:pPr marL="365760" indent="-256032" eaLnBrk="1" fontAlgn="auto" hangingPunct="1">
              <a:lnSpc>
                <a:spcPct val="90000"/>
              </a:lnSpc>
              <a:spcAft>
                <a:spcPts val="0"/>
              </a:spcAft>
              <a:buClr>
                <a:schemeClr val="accent3"/>
              </a:buClr>
              <a:buFont typeface="Georgia"/>
              <a:buChar char="•"/>
              <a:defRPr/>
            </a:pPr>
            <a:endParaRPr lang="en-US" sz="2000" dirty="0"/>
          </a:p>
          <a:p>
            <a:pPr marL="365760" indent="-256032" eaLnBrk="1" fontAlgn="auto" hangingPunct="1">
              <a:lnSpc>
                <a:spcPct val="90000"/>
              </a:lnSpc>
              <a:spcAft>
                <a:spcPts val="0"/>
              </a:spcAft>
              <a:buClr>
                <a:schemeClr val="accent3"/>
              </a:buClr>
              <a:buFont typeface="Georgia"/>
              <a:buChar char="•"/>
              <a:defRPr/>
            </a:pPr>
            <a:r>
              <a:rPr lang="en-US" sz="2000" dirty="0"/>
              <a:t>The beta measures the amount of systematic risk in asset i.  The market risk premium is  </a:t>
            </a:r>
            <a:r>
              <a:rPr lang="en-US" sz="2000" b="1" dirty="0">
                <a:solidFill>
                  <a:srgbClr val="C00000"/>
                </a:solidFill>
              </a:rPr>
              <a:t>a fair return for each unit of systematic risk.</a:t>
            </a:r>
            <a:r>
              <a:rPr lang="en-US" sz="2000" dirty="0"/>
              <a:t>  </a:t>
            </a:r>
          </a:p>
        </p:txBody>
      </p:sp>
      <p:grpSp>
        <p:nvGrpSpPr>
          <p:cNvPr id="4" name="Group 3" descr="The circle identifies the risk premium portion of the CAPM">
            <a:extLst>
              <a:ext uri="{FF2B5EF4-FFF2-40B4-BE49-F238E27FC236}">
                <a16:creationId xmlns:a16="http://schemas.microsoft.com/office/drawing/2014/main" id="{D1EEB675-5F46-B317-BD61-DC5AADCD94C9}"/>
              </a:ext>
            </a:extLst>
          </p:cNvPr>
          <p:cNvGrpSpPr/>
          <p:nvPr/>
        </p:nvGrpSpPr>
        <p:grpSpPr>
          <a:xfrm>
            <a:off x="4346222" y="1349022"/>
            <a:ext cx="2743201" cy="1371600"/>
            <a:chOff x="4346222" y="1349022"/>
            <a:chExt cx="2743201" cy="1371600"/>
          </a:xfrm>
        </p:grpSpPr>
        <p:sp>
          <p:nvSpPr>
            <p:cNvPr id="2" name="Oval 1">
              <a:extLst>
                <a:ext uri="{FF2B5EF4-FFF2-40B4-BE49-F238E27FC236}">
                  <a16:creationId xmlns:a16="http://schemas.microsoft.com/office/drawing/2014/main" id="{454A5D2A-69E4-4256-AA99-FC6AEF6B7FBD}"/>
                </a:ext>
              </a:extLst>
            </p:cNvPr>
            <p:cNvSpPr/>
            <p:nvPr/>
          </p:nvSpPr>
          <p:spPr bwMode="auto">
            <a:xfrm>
              <a:off x="4346222" y="1958622"/>
              <a:ext cx="1447800" cy="762000"/>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charset="0"/>
                <a:cs typeface="Arial" pitchFamily="34" charset="0"/>
              </a:endParaRPr>
            </a:p>
          </p:txBody>
        </p:sp>
        <p:cxnSp>
          <p:nvCxnSpPr>
            <p:cNvPr id="5" name="Straight Connector 4">
              <a:extLst>
                <a:ext uri="{FF2B5EF4-FFF2-40B4-BE49-F238E27FC236}">
                  <a16:creationId xmlns:a16="http://schemas.microsoft.com/office/drawing/2014/main" id="{49D39DD0-338B-459B-9233-ADAF1E530852}"/>
                </a:ext>
              </a:extLst>
            </p:cNvPr>
            <p:cNvCxnSpPr>
              <a:cxnSpLocks/>
              <a:stCxn id="2" idx="7"/>
            </p:cNvCxnSpPr>
            <p:nvPr/>
          </p:nvCxnSpPr>
          <p:spPr bwMode="auto">
            <a:xfrm flipV="1">
              <a:off x="5581998" y="1349022"/>
              <a:ext cx="1507425" cy="721192"/>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TextBox 5">
            <a:extLst>
              <a:ext uri="{FF2B5EF4-FFF2-40B4-BE49-F238E27FC236}">
                <a16:creationId xmlns:a16="http://schemas.microsoft.com/office/drawing/2014/main" id="{8FFB0D8C-B714-40F6-AE20-B1E0D2BD75BD}"/>
              </a:ext>
            </a:extLst>
          </p:cNvPr>
          <p:cNvSpPr txBox="1"/>
          <p:nvPr/>
        </p:nvSpPr>
        <p:spPr>
          <a:xfrm>
            <a:off x="7239000" y="476071"/>
            <a:ext cx="2971800" cy="1200329"/>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pitchFamily="34" charset="0"/>
                <a:cs typeface="Arial" pitchFamily="34" charset="0"/>
              </a:rPr>
              <a:t>This portion of the formula</a:t>
            </a:r>
          </a:p>
          <a:p>
            <a:pPr fontAlgn="base">
              <a:spcBef>
                <a:spcPct val="0"/>
              </a:spcBef>
              <a:spcAft>
                <a:spcPct val="0"/>
              </a:spcAft>
            </a:pPr>
            <a:r>
              <a:rPr lang="en-US" dirty="0">
                <a:solidFill>
                  <a:srgbClr val="000000"/>
                </a:solidFill>
                <a:latin typeface="Arial" pitchFamily="34" charset="0"/>
                <a:cs typeface="Arial" pitchFamily="34" charset="0"/>
              </a:rPr>
              <a:t>calculates the risk premium to be added to the risk-free rate</a:t>
            </a:r>
          </a:p>
        </p:txBody>
      </p:sp>
    </p:spTree>
    <p:extLst>
      <p:ext uri="{BB962C8B-B14F-4D97-AF65-F5344CB8AC3E}">
        <p14:creationId xmlns:p14="http://schemas.microsoft.com/office/powerpoint/2010/main" val="423056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19321A19-0B3F-4302-B5E8-5046E5C590C6}" type="slidenum">
              <a:rPr lang="en-US" altLang="en-US">
                <a:solidFill>
                  <a:srgbClr val="000000"/>
                </a:solidFill>
              </a:rPr>
              <a:pPr fontAlgn="base">
                <a:spcBef>
                  <a:spcPct val="0"/>
                </a:spcBef>
                <a:spcAft>
                  <a:spcPct val="0"/>
                </a:spcAft>
                <a:defRPr/>
              </a:pPr>
              <a:t>9</a:t>
            </a:fld>
            <a:endParaRPr lang="en-US" altLang="en-US" dirty="0">
              <a:solidFill>
                <a:srgbClr val="000000"/>
              </a:solidFill>
            </a:endParaRPr>
          </a:p>
        </p:txBody>
      </p:sp>
      <p:sp>
        <p:nvSpPr>
          <p:cNvPr id="2" name="Title 1"/>
          <p:cNvSpPr>
            <a:spLocks noGrp="1"/>
          </p:cNvSpPr>
          <p:nvPr>
            <p:ph type="title"/>
          </p:nvPr>
        </p:nvSpPr>
        <p:spPr/>
        <p:txBody>
          <a:bodyPr/>
          <a:lstStyle/>
          <a:p>
            <a:r>
              <a:rPr lang="en-US" sz="2000" dirty="0"/>
              <a:t>To estimate an equity beta from a regression you need two columns of historical return data as shown below. You can also view the data in a scatterplot as shown on the next slide.</a:t>
            </a:r>
          </a:p>
        </p:txBody>
      </p:sp>
      <p:sp>
        <p:nvSpPr>
          <p:cNvPr id="3" name="Content Placeholder 2"/>
          <p:cNvSpPr>
            <a:spLocks noGrp="1"/>
          </p:cNvSpPr>
          <p:nvPr>
            <p:ph idx="1"/>
          </p:nvPr>
        </p:nvSpPr>
        <p:spPr/>
        <p:txBody>
          <a:bodyPr/>
          <a:lstStyle/>
          <a:p>
            <a:pPr marL="0" indent="0">
              <a:buNone/>
            </a:pPr>
            <a:r>
              <a:rPr lang="en-US" sz="2000" dirty="0"/>
              <a:t>The top 5 rows of data are copied from the example excel file below.  In the file there are more data points.  </a:t>
            </a:r>
          </a:p>
        </p:txBody>
      </p:sp>
      <p:grpSp>
        <p:nvGrpSpPr>
          <p:cNvPr id="7" name="Group 6" title="Figure showing 2 columns of data for regression"/>
          <p:cNvGrpSpPr/>
          <p:nvPr/>
        </p:nvGrpSpPr>
        <p:grpSpPr>
          <a:xfrm>
            <a:off x="2514600" y="2819400"/>
            <a:ext cx="6553200" cy="3352800"/>
            <a:chOff x="990600" y="2819400"/>
            <a:chExt cx="6553200" cy="3352800"/>
          </a:xfrm>
        </p:grpSpPr>
        <p:pic>
          <p:nvPicPr>
            <p:cNvPr id="5" name="Picture 4" title="Example spreadsheet for regression data"/>
            <p:cNvPicPr/>
            <p:nvPr/>
          </p:nvPicPr>
          <p:blipFill rotWithShape="1">
            <a:blip r:embed="rId2"/>
            <a:srcRect r="75481" b="62677"/>
            <a:stretch/>
          </p:blipFill>
          <p:spPr bwMode="auto">
            <a:xfrm>
              <a:off x="990600" y="2819400"/>
              <a:ext cx="2971800" cy="335280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029200" y="3048000"/>
              <a:ext cx="2514600" cy="1477328"/>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pitchFamily="34" charset="0"/>
                  <a:cs typeface="Arial" pitchFamily="34" charset="0"/>
                </a:rPr>
                <a:t>Dependent variable</a:t>
              </a:r>
            </a:p>
            <a:p>
              <a:pPr fontAlgn="base">
                <a:spcBef>
                  <a:spcPct val="0"/>
                </a:spcBef>
                <a:spcAft>
                  <a:spcPct val="0"/>
                </a:spcAft>
              </a:pPr>
              <a:endParaRPr lang="en-US" dirty="0">
                <a:solidFill>
                  <a:srgbClr val="000000"/>
                </a:solidFill>
                <a:latin typeface="Arial" pitchFamily="34" charset="0"/>
                <a:cs typeface="Arial" pitchFamily="34" charset="0"/>
              </a:endParaRPr>
            </a:p>
            <a:p>
              <a:pPr fontAlgn="base">
                <a:spcBef>
                  <a:spcPct val="0"/>
                </a:spcBef>
                <a:spcAft>
                  <a:spcPct val="0"/>
                </a:spcAft>
              </a:pPr>
              <a:r>
                <a:rPr lang="en-US" dirty="0">
                  <a:solidFill>
                    <a:srgbClr val="000000"/>
                  </a:solidFill>
                  <a:latin typeface="Arial" pitchFamily="34" charset="0"/>
                  <a:cs typeface="Arial" pitchFamily="34" charset="0"/>
                </a:rPr>
                <a:t>Explanatory variable</a:t>
              </a:r>
            </a:p>
            <a:p>
              <a:pPr fontAlgn="base">
                <a:spcBef>
                  <a:spcPct val="0"/>
                </a:spcBef>
                <a:spcAft>
                  <a:spcPct val="0"/>
                </a:spcAft>
              </a:pPr>
              <a:endParaRPr lang="en-US" dirty="0">
                <a:solidFill>
                  <a:srgbClr val="000000"/>
                </a:solidFill>
                <a:latin typeface="Arial" pitchFamily="34" charset="0"/>
                <a:cs typeface="Arial" pitchFamily="34" charset="0"/>
              </a:endParaRPr>
            </a:p>
            <a:p>
              <a:pPr fontAlgn="base">
                <a:spcBef>
                  <a:spcPct val="0"/>
                </a:spcBef>
                <a:spcAft>
                  <a:spcPct val="0"/>
                </a:spcAft>
              </a:pPr>
              <a:endParaRPr lang="en-US" dirty="0">
                <a:solidFill>
                  <a:srgbClr val="000000"/>
                </a:solidFill>
                <a:latin typeface="Arial" pitchFamily="34" charset="0"/>
                <a:cs typeface="Arial" pitchFamily="34" charset="0"/>
              </a:endParaRPr>
            </a:p>
          </p:txBody>
        </p:sp>
        <p:cxnSp>
          <p:nvCxnSpPr>
            <p:cNvPr id="8" name="Curved Connector 7"/>
            <p:cNvCxnSpPr/>
            <p:nvPr/>
          </p:nvCxnSpPr>
          <p:spPr bwMode="auto">
            <a:xfrm rot="10800000" flipV="1">
              <a:off x="2895600" y="3200400"/>
              <a:ext cx="2133601" cy="1295400"/>
            </a:xfrm>
            <a:prstGeom prst="curvedConnector3">
              <a:avLst>
                <a:gd name="adj1" fmla="val 100162"/>
              </a:avLst>
            </a:prstGeom>
            <a:solidFill>
              <a:schemeClr val="accent1"/>
            </a:solidFill>
            <a:ln w="31750" cap="flat" cmpd="sng" algn="ctr">
              <a:solidFill>
                <a:srgbClr val="0066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urved Connector 12"/>
            <p:cNvCxnSpPr/>
            <p:nvPr/>
          </p:nvCxnSpPr>
          <p:spPr bwMode="auto">
            <a:xfrm rot="10800000" flipV="1">
              <a:off x="2209801" y="3690287"/>
              <a:ext cx="2819403" cy="849023"/>
            </a:xfrm>
            <a:prstGeom prst="curvedConnector3">
              <a:avLst>
                <a:gd name="adj1" fmla="val 100492"/>
              </a:avLst>
            </a:prstGeom>
            <a:solidFill>
              <a:schemeClr val="accent1"/>
            </a:solidFill>
            <a:ln w="3175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331433079"/>
      </p:ext>
    </p:extLst>
  </p:cSld>
  <p:clrMapOvr>
    <a:masterClrMapping/>
  </p:clrMapOvr>
</p:sld>
</file>

<file path=ppt/theme/theme1.xml><?xml version="1.0" encoding="utf-8"?>
<a:theme xmlns:a="http://schemas.openxmlformats.org/drawingml/2006/main" name="Green Bar">
  <a:themeElements>
    <a:clrScheme name="COB Colors">
      <a:dk1>
        <a:srgbClr val="59595B"/>
      </a:dk1>
      <a:lt1>
        <a:srgbClr val="FFFFFF"/>
      </a:lt1>
      <a:dk2>
        <a:srgbClr val="1E4C2A"/>
      </a:dk2>
      <a:lt2>
        <a:srgbClr val="C8C372"/>
      </a:lt2>
      <a:accent1>
        <a:srgbClr val="D8782C"/>
      </a:accent1>
      <a:accent2>
        <a:srgbClr val="C8D744"/>
      </a:accent2>
      <a:accent3>
        <a:srgbClr val="CC5330"/>
      </a:accent3>
      <a:accent4>
        <a:srgbClr val="105456"/>
      </a:accent4>
      <a:accent5>
        <a:srgbClr val="12A3B6"/>
      </a:accent5>
      <a:accent6>
        <a:srgbClr val="ECC52F"/>
      </a:accent6>
      <a:hlink>
        <a:srgbClr val="12A3B6"/>
      </a:hlink>
      <a:folHlink>
        <a:srgbClr val="10545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0E0F44DB-A84C-B142-9CDA-D61D2A4D650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ms Head Title">
  <a:themeElements>
    <a:clrScheme name="COB Colors">
      <a:dk1>
        <a:srgbClr val="59595B"/>
      </a:dk1>
      <a:lt1>
        <a:srgbClr val="FFFFFF"/>
      </a:lt1>
      <a:dk2>
        <a:srgbClr val="1E4C2A"/>
      </a:dk2>
      <a:lt2>
        <a:srgbClr val="C8C372"/>
      </a:lt2>
      <a:accent1>
        <a:srgbClr val="D8782C"/>
      </a:accent1>
      <a:accent2>
        <a:srgbClr val="C8D744"/>
      </a:accent2>
      <a:accent3>
        <a:srgbClr val="CC5330"/>
      </a:accent3>
      <a:accent4>
        <a:srgbClr val="105456"/>
      </a:accent4>
      <a:accent5>
        <a:srgbClr val="12A3B6"/>
      </a:accent5>
      <a:accent6>
        <a:srgbClr val="ECC52F"/>
      </a:accent6>
      <a:hlink>
        <a:srgbClr val="12A3B6"/>
      </a:hlink>
      <a:folHlink>
        <a:srgbClr val="10545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E6B49621-ED54-FC41-8F27-6D100494D86E}"/>
    </a:ext>
  </a:extLst>
</a:theme>
</file>

<file path=ppt/theme/theme3.xml><?xml version="1.0" encoding="utf-8"?>
<a:theme xmlns:a="http://schemas.openxmlformats.org/drawingml/2006/main" name="Rams Head">
  <a:themeElements>
    <a:clrScheme name="COB Colors">
      <a:dk1>
        <a:srgbClr val="59595B"/>
      </a:dk1>
      <a:lt1>
        <a:srgbClr val="FFFFFF"/>
      </a:lt1>
      <a:dk2>
        <a:srgbClr val="1E4C2A"/>
      </a:dk2>
      <a:lt2>
        <a:srgbClr val="C8C372"/>
      </a:lt2>
      <a:accent1>
        <a:srgbClr val="D8782C"/>
      </a:accent1>
      <a:accent2>
        <a:srgbClr val="C8D744"/>
      </a:accent2>
      <a:accent3>
        <a:srgbClr val="CC5330"/>
      </a:accent3>
      <a:accent4>
        <a:srgbClr val="105456"/>
      </a:accent4>
      <a:accent5>
        <a:srgbClr val="12A3B6"/>
      </a:accent5>
      <a:accent6>
        <a:srgbClr val="ECC52F"/>
      </a:accent6>
      <a:hlink>
        <a:srgbClr val="12A3B6"/>
      </a:hlink>
      <a:folHlink>
        <a:srgbClr val="10545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A7035E10-5346-9E4A-990C-FF70A73CB000}"/>
    </a:ext>
  </a:extLst>
</a:theme>
</file>

<file path=ppt/theme/theme4.xml><?xml version="1.0" encoding="utf-8"?>
<a:theme xmlns:a="http://schemas.openxmlformats.org/drawingml/2006/main" name="Blank">
  <a:themeElements>
    <a:clrScheme name="CSU">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B7FB9DDC-3F9C-4445-A872-E18C99E70081}"/>
    </a:ext>
  </a:extLst>
</a:theme>
</file>

<file path=ppt/theme/theme5.xml><?xml version="1.0" encoding="utf-8"?>
<a:theme xmlns:a="http://schemas.openxmlformats.org/drawingml/2006/main" name="Green Titles">
  <a:themeElements>
    <a:clrScheme name="Custom 1">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09314108-DA90-7649-AE33-4E79A20472A0}"/>
    </a:ext>
  </a:extLst>
</a:theme>
</file>

<file path=ppt/theme/theme6.xml><?xml version="1.0" encoding="utf-8"?>
<a:theme xmlns:a="http://schemas.openxmlformats.org/drawingml/2006/main" name="Green Slides">
  <a:themeElements>
    <a:clrScheme name="Custom 1">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deck" id="{F18390A3-5131-B64C-8DC7-768CE528A98B}" vid="{F6C35166-CE07-E942-B745-4A27CEBFBEE0}"/>
    </a:ext>
  </a:extLst>
</a:theme>
</file>

<file path=ppt/theme/theme7.xml><?xml version="1.0" encoding="utf-8"?>
<a:theme xmlns:a="http://schemas.openxmlformats.org/drawingml/2006/main" name="1_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67F691986A094889F29E9A5DD7E4A9" ma:contentTypeVersion="20" ma:contentTypeDescription="Create a new document." ma:contentTypeScope="" ma:versionID="83d9f58c7c1aef576b226cf56777bdcb">
  <xsd:schema xmlns:xsd="http://www.w3.org/2001/XMLSchema" xmlns:xs="http://www.w3.org/2001/XMLSchema" xmlns:p="http://schemas.microsoft.com/office/2006/metadata/properties" xmlns:ns2="c62ecdf0-e6ea-45fe-b3d1-260f2ba049d2" xmlns:ns3="68dbc263-928b-4783-bb35-719b80b8ff89" xmlns:ns5="9496a038-26a5-48c5-9121-0ac68d8d9a66" targetNamespace="http://schemas.microsoft.com/office/2006/metadata/properties" ma:root="true" ma:fieldsID="b2c6640d0d091b6b696c5437a5907604" ns2:_="" ns3:_="" ns5:_="">
    <xsd:import namespace="c62ecdf0-e6ea-45fe-b3d1-260f2ba049d2"/>
    <xsd:import namespace="68dbc263-928b-4783-bb35-719b80b8ff89"/>
    <xsd:import namespace="9496a038-26a5-48c5-9121-0ac68d8d9a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3:md2a39129fff46b8ae603253d9c69b8e" minOccurs="0"/>
                <xsd:element ref="ns3:TaxCatchAll" minOccurs="0"/>
                <xsd:element ref="ns2:Thumbnail" minOccurs="0"/>
                <xsd:element ref="ns3:ThumbnailOverri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ecdf0-e6ea-45fe-b3d1-260f2ba04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Thumbnail" ma:index="20" nillable="true" ma:displayName="Thumbnail" ma:format="Dropdown" ma:internalName="Thumbn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dbc263-928b-4783-bb35-719b80b8ff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md2a39129fff46b8ae603253d9c69b8e" ma:index="18" nillable="true" ma:taxonomy="true" ma:internalName="md2a39129fff46b8ae603253d9c69b8e" ma:taxonomyFieldName="Template_x0020_Category" ma:displayName="Template Category" ma:default="" ma:fieldId="{6d2a3912-9fff-46b8-ae60-3253d9c69b8e}" ma:taxonomyMulti="true" ma:sspId="5809afe7-41e7-411a-ade2-84efccde1b30" ma:termSetId="5726fc96-2cca-42ca-ab22-cbdaae68e34e"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ea3c875-66ad-4c78-8dd7-6aad4fef89db}" ma:internalName="TaxCatchAll" ma:showField="CatchAllData" ma:web="68dbc263-928b-4783-bb35-719b80b8ff89">
      <xsd:complexType>
        <xsd:complexContent>
          <xsd:extension base="dms:MultiChoiceLookup">
            <xsd:sequence>
              <xsd:element name="Value" type="dms:Lookup" maxOccurs="unbounded" minOccurs="0" nillable="true"/>
            </xsd:sequence>
          </xsd:extension>
        </xsd:complexContent>
      </xsd:complexType>
    </xsd:element>
    <xsd:element name="ThumbnailOverride" ma:index="21" nillable="true" ma:displayName="ThumbnailOverride" ma:format="Hyperlink" ma:internalName="ThumbnailOverrid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96a038-26a5-48c5-9121-0ac68d8d9a66" elementFormDefault="qualified">
    <xsd:import namespace="http://schemas.microsoft.com/office/2006/documentManagement/types"/>
    <xsd:import namespace="http://schemas.microsoft.com/office/infopath/2007/PartnerControls"/>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6"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d2a39129fff46b8ae603253d9c69b8e xmlns="68dbc263-928b-4783-bb35-719b80b8ff89">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c22bf856-8028-4116-b006-abd7984c58b4</TermId>
        </TermInfo>
      </Terms>
    </md2a39129fff46b8ae603253d9c69b8e>
    <Thumbnail xmlns="c62ecdf0-e6ea-45fe-b3d1-260f2ba049d2" xsi:nil="true"/>
    <TaxCatchAll xmlns="68dbc263-928b-4783-bb35-719b80b8ff89">
      <Value>7</Value>
    </TaxCatchAll>
    <ThumbnailOverride xmlns="68dbc263-928b-4783-bb35-719b80b8ff89">
      <Url>https://colostate.sharepoint.com/sites/COB/Marketing%20Toolkit%20Thumbnails/master-powerpoint-deck.jpg</Url>
      <Description>https://colostate.sharepoint.com/sites/COB/Marketing%20Toolkit%20Thumbnails/master-powerpoint-deck.jpg</Description>
    </ThumbnailOverride>
  </documentManagement>
</p:properties>
</file>

<file path=customXml/itemProps1.xml><?xml version="1.0" encoding="utf-8"?>
<ds:datastoreItem xmlns:ds="http://schemas.openxmlformats.org/officeDocument/2006/customXml" ds:itemID="{02BF0464-9A02-4412-86FB-3E7E10D682D0}">
  <ds:schemaRefs>
    <ds:schemaRef ds:uri="http://schemas.microsoft.com/sharepoint/v3/contenttype/forms"/>
  </ds:schemaRefs>
</ds:datastoreItem>
</file>

<file path=customXml/itemProps2.xml><?xml version="1.0" encoding="utf-8"?>
<ds:datastoreItem xmlns:ds="http://schemas.openxmlformats.org/officeDocument/2006/customXml" ds:itemID="{E8F9F430-F5B2-4526-9DEC-A31765A77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ecdf0-e6ea-45fe-b3d1-260f2ba049d2"/>
    <ds:schemaRef ds:uri="68dbc263-928b-4783-bb35-719b80b8ff89"/>
    <ds:schemaRef ds:uri="9496a038-26a5-48c5-9121-0ac68d8d9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EE9B0B-387C-4C55-AB24-8D63EEB24DDB}">
  <ds:schemaRefs>
    <ds:schemaRef ds:uri="9496a038-26a5-48c5-9121-0ac68d8d9a66"/>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68dbc263-928b-4783-bb35-719b80b8ff89"/>
    <ds:schemaRef ds:uri="c62ecdf0-e6ea-45fe-b3d1-260f2ba049d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powerpoint-official-template-2020</Template>
  <TotalTime>23909</TotalTime>
  <Words>4154</Words>
  <Application>Microsoft Office PowerPoint</Application>
  <PresentationFormat>Widescreen</PresentationFormat>
  <Paragraphs>451</Paragraphs>
  <Slides>45</Slides>
  <Notes>25</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45</vt:i4>
      </vt:variant>
    </vt:vector>
  </HeadingPairs>
  <TitlesOfParts>
    <vt:vector size="62" baseType="lpstr">
      <vt:lpstr>Arial</vt:lpstr>
      <vt:lpstr>Arial Black</vt:lpstr>
      <vt:lpstr>Calibri</vt:lpstr>
      <vt:lpstr>Cambria Math</vt:lpstr>
      <vt:lpstr>Georgia</vt:lpstr>
      <vt:lpstr>Times New Roman</vt:lpstr>
      <vt:lpstr>Wingdings</vt:lpstr>
      <vt:lpstr>Green Bar</vt:lpstr>
      <vt:lpstr>Rams Head Title</vt:lpstr>
      <vt:lpstr>Rams Head</vt:lpstr>
      <vt:lpstr>Blank</vt:lpstr>
      <vt:lpstr>Green Titles</vt:lpstr>
      <vt:lpstr>Green Slides</vt:lpstr>
      <vt:lpstr>1_Studio</vt:lpstr>
      <vt:lpstr>Studio</vt:lpstr>
      <vt:lpstr>2_Studio</vt:lpstr>
      <vt:lpstr>Chart</vt:lpstr>
      <vt:lpstr>Review of FIN 300 topics (part 2) FIN 300 – Principles of Finance</vt:lpstr>
      <vt:lpstr>Discussion Topics</vt:lpstr>
      <vt:lpstr>Example review questions related to PowerPoint file 11</vt:lpstr>
      <vt:lpstr>Variance and standard deviation are measures of total risk</vt:lpstr>
      <vt:lpstr>The distribution of annual returns (1926-2015) for… Treasury Bills Corporate Bonds U.S. Large Stocks (S&amp;P 500)  Small Stocks</vt:lpstr>
      <vt:lpstr>6</vt:lpstr>
      <vt:lpstr>Effect of diversification on firm specific risk in portfolio.</vt:lpstr>
      <vt:lpstr>CAPM </vt:lpstr>
      <vt:lpstr>To estimate an equity beta from a regression you need two columns of historical return data as shown below. You can also view the data in a scatterplot as shown on the next slide.</vt:lpstr>
      <vt:lpstr>The beta measures the slope of the trend line.  What does the R-squared mean?</vt:lpstr>
      <vt:lpstr>Security Market Line (SML) and Alphas CAPM:  E(ri) = rf + βi * (E(rm)  - rf) </vt:lpstr>
      <vt:lpstr>Example review questions related to PowerPoint file 13</vt:lpstr>
      <vt:lpstr>How are debt and equity claims similar? How do they differ?</vt:lpstr>
      <vt:lpstr>Key ideas related to common stock ownership</vt:lpstr>
      <vt:lpstr>Three ways to calculate rE</vt:lpstr>
      <vt:lpstr>Bond and stock valuation using DCF approaches…</vt:lpstr>
      <vt:lpstr>Key question for stock valuation:   What will the future dividends be?</vt:lpstr>
      <vt:lpstr>No-growth approach</vt:lpstr>
      <vt:lpstr>Constant growth approach</vt:lpstr>
      <vt:lpstr>Example valuation using Caterpillar dividends and a constant growth model.  Assume today is Jan 1, 2022.</vt:lpstr>
      <vt:lpstr>Two-stage approach (terminal value is in second stage)</vt:lpstr>
      <vt:lpstr>Concept check</vt:lpstr>
      <vt:lpstr>Three ways to write the same thing</vt:lpstr>
      <vt:lpstr>Dividend discount model vs discounted free cash flow model</vt:lpstr>
      <vt:lpstr>Discounted free cash flow model</vt:lpstr>
      <vt:lpstr>All 3 of these firm value expressions are the same if the projected future FCFs are the same</vt:lpstr>
      <vt:lpstr>Concept check - Firm value</vt:lpstr>
      <vt:lpstr>Relative valuation</vt:lpstr>
      <vt:lpstr>Example of relative valuation</vt:lpstr>
      <vt:lpstr>Example review questions related to PowerPoint file 14</vt:lpstr>
      <vt:lpstr>The weighted average cost of capital </vt:lpstr>
      <vt:lpstr>WACC inputs</vt:lpstr>
      <vt:lpstr>As debt increases in the capital structure…</vt:lpstr>
      <vt:lpstr>Debt tends to work better at firms….</vt:lpstr>
      <vt:lpstr>M&amp;M</vt:lpstr>
      <vt:lpstr>Figure 16.8: Optimal Leverage with Taxes and Financial Distress Costs </vt:lpstr>
      <vt:lpstr>Concept check  VL = VU + t * D - PV(Financial distress)</vt:lpstr>
      <vt:lpstr>Example from the lecture</vt:lpstr>
      <vt:lpstr>Why (when?) is the debt tax shield = t*D?</vt:lpstr>
      <vt:lpstr>Example review questions related to PowerPoint file 15</vt:lpstr>
      <vt:lpstr>Any information that changes expect future cash flows or investors’ views on risk will change the stock price.</vt:lpstr>
      <vt:lpstr>If prices already incorporate all this information, can we predict future returns? If so, what information would we use to do it?</vt:lpstr>
      <vt:lpstr>Information sets related to 3 forms of market efficiency (strong, semi-strong, and weak-form efficiency)</vt:lpstr>
      <vt:lpstr>Examples of non-efficiency –  “limits to attention”?  </vt:lpstr>
      <vt:lpstr>Thank You –  I hope you have enjoyed FIN 300.</vt:lpstr>
    </vt:vector>
  </TitlesOfParts>
  <Company>College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2020 - Master Powerpoint presentation deck</dc:subject>
  <dc:creator>Rob Schonlau</dc:creator>
  <cp:lastModifiedBy>Schonlau,Rob</cp:lastModifiedBy>
  <cp:revision>396</cp:revision>
  <dcterms:created xsi:type="dcterms:W3CDTF">2020-12-01T17:45:19Z</dcterms:created>
  <dcterms:modified xsi:type="dcterms:W3CDTF">2026-05-01T23:37:19Z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0x010100DE67F691986A094889F29E9A5DD7E4A9</vt:lpwstr>
  </property>
  <property fmtid="{D5CDD505-2E9C-101B-9397-08002B2CF9AE}" pid="3" name="Template Category">
    <vt:lpwstr>7;#Presentation|c22bf856-8028-4116-b006-abd7984c58b4</vt:lpwstr>
  </property>
</Properties>
</file>